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AC24-0B36-472C-9CC6-64946C3E0FA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6E414-EE25-4DFE-8065-EE6132E4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0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/>
              <a:t>Chris</a:t>
            </a:r>
          </a:p>
          <a:p>
            <a:r>
              <a:rPr lang="en-US" sz="1800" dirty="0"/>
              <a:t>Explains the 4 pillars and emphasizes what Guided Pathways means at Mt. SAC. Describes how rest of presentation will be organized.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6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4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3023-FAD3-4159-AEA3-D9CB820AFD8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BB71A-3D66-4C8A-B019-361289443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23103" y="642380"/>
            <a:ext cx="2859578" cy="5009848"/>
            <a:chOff x="123103" y="642380"/>
            <a:chExt cx="2859578" cy="500984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618" y="642380"/>
              <a:ext cx="1530096" cy="253593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9" name="TextBox 8"/>
            <p:cNvSpPr txBox="1"/>
            <p:nvPr/>
          </p:nvSpPr>
          <p:spPr>
            <a:xfrm>
              <a:off x="123103" y="3097683"/>
              <a:ext cx="2859578" cy="25545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Promise Program Support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Multiple Measures Assessment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Dual and Concurrent Enrollment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Equity Outreach/SCFF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Financial Aid Outreach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Financial Aid Follow Up/SCFF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New Student Orientation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MAP Workshops</a:t>
              </a:r>
              <a:endParaRPr lang="en-US" sz="1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04891" y="1616287"/>
            <a:ext cx="2943935" cy="5066992"/>
            <a:chOff x="3306353" y="1489405"/>
            <a:chExt cx="2873107" cy="50669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9175" y="1489405"/>
              <a:ext cx="1807464" cy="275104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6" name="TextBox 5"/>
            <p:cNvSpPr txBox="1"/>
            <p:nvPr/>
          </p:nvSpPr>
          <p:spPr>
            <a:xfrm>
              <a:off x="3306353" y="4032629"/>
              <a:ext cx="2873107" cy="252376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Career Clusters/Meta Majors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Academic </a:t>
              </a:r>
              <a:r>
                <a:rPr lang="en-US" sz="1600" dirty="0"/>
                <a:t>Program Maps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Career Development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SSSP </a:t>
              </a:r>
              <a:r>
                <a:rPr lang="en-US" sz="1600" dirty="0"/>
                <a:t>Ed Plans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Counseling Interventions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Degree Audits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Linking Ed Plans to Course Scheduling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Basic Skills Needs </a:t>
              </a:r>
              <a:r>
                <a:rPr lang="en-US" sz="1600" dirty="0" smtClean="0"/>
                <a:t>Assessment</a:t>
              </a:r>
            </a:p>
            <a:p>
              <a:endParaRPr lang="en-US" sz="14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9749" y="206835"/>
            <a:ext cx="1252251" cy="8897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90" y="777781"/>
            <a:ext cx="1600200" cy="24841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1036" y="3142101"/>
            <a:ext cx="2990989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Accelerated Courses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Corequisite</a:t>
            </a:r>
            <a:r>
              <a:rPr lang="en-US" sz="1600" dirty="0" smtClean="0"/>
              <a:t> Support Courses</a:t>
            </a: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Contextualized Learning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Integration of Basic Skills Instruction and Academic Support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Tutoring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Equity Efforts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SCFF Outcomes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Momentum Point Recognition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Completion Interventions</a:t>
            </a:r>
            <a:endParaRPr lang="en-US" sz="16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570" y="1993476"/>
            <a:ext cx="2048256" cy="274624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280443" y="4374955"/>
            <a:ext cx="2911557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Student Learning Outcomes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Program Level Outcomes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Institutional Level Outcomes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Momentum Point Recognition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Advisory Boards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Professional Development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Strategic Plan Goals and PIE Planning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778" y="249188"/>
            <a:ext cx="9316854" cy="64008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Mt. SAC: How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GPS Fits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Into What We Do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135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Mt. SAC: How GPS Fits Into What We Do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Community College Guided Pathways</dc:title>
  <dc:creator>Sampat, Michelle</dc:creator>
  <cp:lastModifiedBy>Sampat, Michelle</cp:lastModifiedBy>
  <cp:revision>4</cp:revision>
  <dcterms:created xsi:type="dcterms:W3CDTF">2019-04-30T19:41:20Z</dcterms:created>
  <dcterms:modified xsi:type="dcterms:W3CDTF">2019-04-30T20:00:56Z</dcterms:modified>
</cp:coreProperties>
</file>