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50"/>
  </p:notesMasterIdLst>
  <p:handoutMasterIdLst>
    <p:handoutMasterId r:id="rId51"/>
  </p:handoutMasterIdLst>
  <p:sldIdLst>
    <p:sldId id="734" r:id="rId5"/>
    <p:sldId id="705" r:id="rId6"/>
    <p:sldId id="766" r:id="rId7"/>
    <p:sldId id="710" r:id="rId8"/>
    <p:sldId id="712" r:id="rId9"/>
    <p:sldId id="780" r:id="rId10"/>
    <p:sldId id="757" r:id="rId11"/>
    <p:sldId id="758" r:id="rId12"/>
    <p:sldId id="765" r:id="rId13"/>
    <p:sldId id="761" r:id="rId14"/>
    <p:sldId id="764" r:id="rId15"/>
    <p:sldId id="763" r:id="rId16"/>
    <p:sldId id="767" r:id="rId17"/>
    <p:sldId id="762" r:id="rId18"/>
    <p:sldId id="760" r:id="rId19"/>
    <p:sldId id="759" r:id="rId20"/>
    <p:sldId id="715" r:id="rId21"/>
    <p:sldId id="769" r:id="rId22"/>
    <p:sldId id="772" r:id="rId23"/>
    <p:sldId id="773" r:id="rId24"/>
    <p:sldId id="771" r:id="rId25"/>
    <p:sldId id="774" r:id="rId26"/>
    <p:sldId id="756" r:id="rId27"/>
    <p:sldId id="741" r:id="rId28"/>
    <p:sldId id="742" r:id="rId29"/>
    <p:sldId id="743" r:id="rId30"/>
    <p:sldId id="744" r:id="rId31"/>
    <p:sldId id="745" r:id="rId32"/>
    <p:sldId id="754" r:id="rId33"/>
    <p:sldId id="746" r:id="rId34"/>
    <p:sldId id="755" r:id="rId35"/>
    <p:sldId id="747" r:id="rId36"/>
    <p:sldId id="748" r:id="rId37"/>
    <p:sldId id="749" r:id="rId38"/>
    <p:sldId id="750" r:id="rId39"/>
    <p:sldId id="751" r:id="rId40"/>
    <p:sldId id="752" r:id="rId41"/>
    <p:sldId id="753" r:id="rId42"/>
    <p:sldId id="775" r:id="rId43"/>
    <p:sldId id="776" r:id="rId44"/>
    <p:sldId id="777" r:id="rId45"/>
    <p:sldId id="778" r:id="rId46"/>
    <p:sldId id="779" r:id="rId47"/>
    <p:sldId id="686" r:id="rId48"/>
    <p:sldId id="718" r:id="rId49"/>
  </p:sldIdLst>
  <p:sldSz cx="9144000" cy="5143500" type="screen16x9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64">
          <p15:clr>
            <a:srgbClr val="A4A3A4"/>
          </p15:clr>
        </p15:guide>
        <p15:guide id="2" orient="horz" pos="2158">
          <p15:clr>
            <a:srgbClr val="A4A3A4"/>
          </p15:clr>
        </p15:guide>
        <p15:guide id="3" orient="horz" pos="716">
          <p15:clr>
            <a:srgbClr val="A4A3A4"/>
          </p15:clr>
        </p15:guide>
        <p15:guide id="4" orient="horz" pos="1047">
          <p15:clr>
            <a:srgbClr val="A4A3A4"/>
          </p15:clr>
        </p15:guide>
        <p15:guide id="5" pos="1077">
          <p15:clr>
            <a:srgbClr val="A4A3A4"/>
          </p15:clr>
        </p15:guide>
        <p15:guide id="6" pos="2883">
          <p15:clr>
            <a:srgbClr val="A4A3A4"/>
          </p15:clr>
        </p15:guide>
        <p15:guide id="7" pos="5512">
          <p15:clr>
            <a:srgbClr val="A4A3A4"/>
          </p15:clr>
        </p15:guide>
        <p15:guide id="8" pos="4702">
          <p15:clr>
            <a:srgbClr val="A4A3A4"/>
          </p15:clr>
        </p15:guide>
        <p15:guide id="9" orient="horz" pos="3198">
          <p15:clr>
            <a:srgbClr val="A4A3A4"/>
          </p15:clr>
        </p15:guide>
        <p15:guide id="10" orient="horz" pos="1619">
          <p15:clr>
            <a:srgbClr val="A4A3A4"/>
          </p15:clr>
        </p15:guide>
        <p15:guide id="11" orient="horz" pos="537">
          <p15:clr>
            <a:srgbClr val="A4A3A4"/>
          </p15:clr>
        </p15:guide>
        <p15:guide id="12" orient="horz" pos="7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milla Sullivan" initials="" lastIdx="43" clrIdx="0"/>
  <p:cmAuthor id="1" name="Brent Morris" initials="" lastIdx="0" clrIdx="1"/>
  <p:cmAuthor id="2" name="Carmody, Debbie" initials="CD" lastIdx="20" clrIdx="2"/>
  <p:cmAuthor id="3" name="Rakowski, Emily" initials="RE" lastIdx="3" clrIdx="3">
    <p:extLst/>
  </p:cmAuthor>
  <p:cmAuthor id="4" name="Ragsdale, BeBe" initials="RB" lastIdx="0" clrIdx="4">
    <p:extLst>
      <p:ext uri="{19B8F6BF-5375-455C-9EA6-DF929625EA0E}">
        <p15:presenceInfo xmlns:p15="http://schemas.microsoft.com/office/powerpoint/2012/main" userId="S::bebe.ragsdale@ellucian.com::40ec3429-313b-469a-9caa-830c21131a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D381"/>
    <a:srgbClr val="45A1AA"/>
    <a:srgbClr val="6B6F72"/>
    <a:srgbClr val="C5D81F"/>
    <a:srgbClr val="A1ABD7"/>
    <a:srgbClr val="FF9900"/>
    <a:srgbClr val="462F89"/>
    <a:srgbClr val="642673"/>
    <a:srgbClr val="DF1C5A"/>
    <a:srgbClr val="DCD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E30FBD-068C-62A2-0223-313E1BA0D073}" v="4" dt="2019-02-28T17:32:13.6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78" autoAdjust="0"/>
    <p:restoredTop sz="89926" autoAdjust="0"/>
  </p:normalViewPr>
  <p:slideViewPr>
    <p:cSldViewPr snapToGrid="0" snapToObjects="1" showGuides="1">
      <p:cViewPr varScale="1">
        <p:scale>
          <a:sx n="139" d="100"/>
          <a:sy n="139" d="100"/>
        </p:scale>
        <p:origin x="1267" y="101"/>
      </p:cViewPr>
      <p:guideLst>
        <p:guide orient="horz" pos="4264"/>
        <p:guide orient="horz" pos="2158"/>
        <p:guide orient="horz" pos="716"/>
        <p:guide orient="horz" pos="1047"/>
        <p:guide pos="1077"/>
        <p:guide pos="2883"/>
        <p:guide pos="5512"/>
        <p:guide pos="4702"/>
        <p:guide orient="horz" pos="3198"/>
        <p:guide orient="horz" pos="1619"/>
        <p:guide orient="horz" pos="537"/>
        <p:guide orient="horz" pos="785"/>
      </p:guideLst>
    </p:cSldViewPr>
  </p:slideViewPr>
  <p:outlineViewPr>
    <p:cViewPr>
      <p:scale>
        <a:sx n="33" d="100"/>
        <a:sy n="33" d="100"/>
      </p:scale>
      <p:origin x="24" y="5365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>
        <p:scale>
          <a:sx n="75" d="100"/>
          <a:sy n="75" d="100"/>
        </p:scale>
        <p:origin x="3984" y="33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commentAuthors" Target="commentAuthors.xml"/><Relationship Id="rId65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64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stas, Sara" userId="S::smestas@mtsac.edu::74ed8e6e-a545-4754-8aee-6294949c4215" providerId="AD" clId="Web-{53BDAFAA-5C39-DB60-D93B-4FBA80CCAF79}"/>
    <pc:docChg chg="addSld delSld modSld">
      <pc:chgData name="Mestas, Sara" userId="S::smestas@mtsac.edu::74ed8e6e-a545-4754-8aee-6294949c4215" providerId="AD" clId="Web-{53BDAFAA-5C39-DB60-D93B-4FBA80CCAF79}" dt="2019-02-27T04:19:52.589" v="234"/>
      <pc:docMkLst>
        <pc:docMk/>
      </pc:docMkLst>
      <pc:sldChg chg="modSp del">
        <pc:chgData name="Mestas, Sara" userId="S::smestas@mtsac.edu::74ed8e6e-a545-4754-8aee-6294949c4215" providerId="AD" clId="Web-{53BDAFAA-5C39-DB60-D93B-4FBA80CCAF79}" dt="2019-02-27T04:18:11.511" v="233"/>
        <pc:sldMkLst>
          <pc:docMk/>
          <pc:sldMk cId="1308755010" sldId="703"/>
        </pc:sldMkLst>
        <pc:spChg chg="mod">
          <ac:chgData name="Mestas, Sara" userId="S::smestas@mtsac.edu::74ed8e6e-a545-4754-8aee-6294949c4215" providerId="AD" clId="Web-{53BDAFAA-5C39-DB60-D93B-4FBA80CCAF79}" dt="2019-02-27T03:55:03.916" v="9" actId="14100"/>
          <ac:spMkLst>
            <pc:docMk/>
            <pc:sldMk cId="1308755010" sldId="703"/>
            <ac:spMk id="2" creationId="{00000000-0000-0000-0000-000000000000}"/>
          </ac:spMkLst>
        </pc:spChg>
        <pc:spChg chg="mod">
          <ac:chgData name="Mestas, Sara" userId="S::smestas@mtsac.edu::74ed8e6e-a545-4754-8aee-6294949c4215" providerId="AD" clId="Web-{53BDAFAA-5C39-DB60-D93B-4FBA80CCAF79}" dt="2019-02-27T04:00:33.619" v="45" actId="1076"/>
          <ac:spMkLst>
            <pc:docMk/>
            <pc:sldMk cId="1308755010" sldId="703"/>
            <ac:spMk id="3" creationId="{00000000-0000-0000-0000-000000000000}"/>
          </ac:spMkLst>
        </pc:spChg>
        <pc:spChg chg="mod">
          <ac:chgData name="Mestas, Sara" userId="S::smestas@mtsac.edu::74ed8e6e-a545-4754-8aee-6294949c4215" providerId="AD" clId="Web-{53BDAFAA-5C39-DB60-D93B-4FBA80CCAF79}" dt="2019-02-27T04:00:26.181" v="42" actId="20577"/>
          <ac:spMkLst>
            <pc:docMk/>
            <pc:sldMk cId="1308755010" sldId="703"/>
            <ac:spMk id="5" creationId="{00000000-0000-0000-0000-000000000000}"/>
          </ac:spMkLst>
        </pc:spChg>
      </pc:sldChg>
      <pc:sldChg chg="modSp">
        <pc:chgData name="Mestas, Sara" userId="S::smestas@mtsac.edu::74ed8e6e-a545-4754-8aee-6294949c4215" providerId="AD" clId="Web-{53BDAFAA-5C39-DB60-D93B-4FBA80CCAF79}" dt="2019-02-27T04:18:03.949" v="232" actId="1076"/>
        <pc:sldMkLst>
          <pc:docMk/>
          <pc:sldMk cId="2296905318" sldId="734"/>
        </pc:sldMkLst>
        <pc:spChg chg="mod">
          <ac:chgData name="Mestas, Sara" userId="S::smestas@mtsac.edu::74ed8e6e-a545-4754-8aee-6294949c4215" providerId="AD" clId="Web-{53BDAFAA-5C39-DB60-D93B-4FBA80CCAF79}" dt="2019-02-27T04:18:03.949" v="232" actId="1076"/>
          <ac:spMkLst>
            <pc:docMk/>
            <pc:sldMk cId="2296905318" sldId="734"/>
            <ac:spMk id="2" creationId="{00000000-0000-0000-0000-000000000000}"/>
          </ac:spMkLst>
        </pc:spChg>
        <pc:spChg chg="mod">
          <ac:chgData name="Mestas, Sara" userId="S::smestas@mtsac.edu::74ed8e6e-a545-4754-8aee-6294949c4215" providerId="AD" clId="Web-{53BDAFAA-5C39-DB60-D93B-4FBA80CCAF79}" dt="2019-02-27T04:17:41.949" v="229" actId="1076"/>
          <ac:spMkLst>
            <pc:docMk/>
            <pc:sldMk cId="2296905318" sldId="734"/>
            <ac:spMk id="3" creationId="{00000000-0000-0000-0000-000000000000}"/>
          </ac:spMkLst>
        </pc:spChg>
        <pc:spChg chg="mod">
          <ac:chgData name="Mestas, Sara" userId="S::smestas@mtsac.edu::74ed8e6e-a545-4754-8aee-6294949c4215" providerId="AD" clId="Web-{53BDAFAA-5C39-DB60-D93B-4FBA80CCAF79}" dt="2019-02-27T04:17:50.512" v="230" actId="1076"/>
          <ac:spMkLst>
            <pc:docMk/>
            <pc:sldMk cId="2296905318" sldId="734"/>
            <ac:spMk id="5" creationId="{00000000-0000-0000-0000-000000000000}"/>
          </ac:spMkLst>
        </pc:spChg>
      </pc:sldChg>
      <pc:sldChg chg="del">
        <pc:chgData name="Mestas, Sara" userId="S::smestas@mtsac.edu::74ed8e6e-a545-4754-8aee-6294949c4215" providerId="AD" clId="Web-{53BDAFAA-5C39-DB60-D93B-4FBA80CCAF79}" dt="2019-02-27T04:19:52.589" v="234"/>
        <pc:sldMkLst>
          <pc:docMk/>
          <pc:sldMk cId="3073524278" sldId="735"/>
        </pc:sldMkLst>
      </pc:sldChg>
      <pc:sldChg chg="add del">
        <pc:chgData name="Mestas, Sara" userId="S::smestas@mtsac.edu::74ed8e6e-a545-4754-8aee-6294949c4215" providerId="AD" clId="Web-{53BDAFAA-5C39-DB60-D93B-4FBA80CCAF79}" dt="2019-02-27T03:53:13.635" v="1"/>
        <pc:sldMkLst>
          <pc:docMk/>
          <pc:sldMk cId="4118500231" sldId="756"/>
        </pc:sldMkLst>
      </pc:sldChg>
      <pc:sldMasterChg chg="addSldLayout">
        <pc:chgData name="Mestas, Sara" userId="S::smestas@mtsac.edu::74ed8e6e-a545-4754-8aee-6294949c4215" providerId="AD" clId="Web-{53BDAFAA-5C39-DB60-D93B-4FBA80CCAF79}" dt="2019-02-27T03:53:01.119" v="0"/>
        <pc:sldMasterMkLst>
          <pc:docMk/>
          <pc:sldMasterMk cId="3679338633" sldId="2147483648"/>
        </pc:sldMasterMkLst>
        <pc:sldLayoutChg chg="add">
          <pc:chgData name="Mestas, Sara" userId="S::smestas@mtsac.edu::74ed8e6e-a545-4754-8aee-6294949c4215" providerId="AD" clId="Web-{53BDAFAA-5C39-DB60-D93B-4FBA80CCAF79}" dt="2019-02-27T03:53:01.119" v="0"/>
          <pc:sldLayoutMkLst>
            <pc:docMk/>
            <pc:sldMasterMk cId="3679338633" sldId="2147483648"/>
            <pc:sldLayoutMk cId="970604754" sldId="2147483725"/>
          </pc:sldLayoutMkLst>
        </pc:sldLayoutChg>
      </pc:sldMasterChg>
    </pc:docChg>
  </pc:docChgLst>
  <pc:docChgLst>
    <pc:chgData name="Bidart, Matthew" userId="S::mbidart@mtsac.edu::f2621ade-5e14-4d43-971b-2b426d2c3f39" providerId="AD" clId="Web-{371B606D-560D-4856-AFD7-22BADF3949FC}"/>
    <pc:docChg chg="addSld delSld modSld">
      <pc:chgData name="Bidart, Matthew" userId="S::mbidart@mtsac.edu::f2621ade-5e14-4d43-971b-2b426d2c3f39" providerId="AD" clId="Web-{371B606D-560D-4856-AFD7-22BADF3949FC}" dt="2019-02-26T23:23:36.902" v="800" actId="1076"/>
      <pc:docMkLst>
        <pc:docMk/>
      </pc:docMkLst>
      <pc:sldChg chg="addSp delSp modSp add replId">
        <pc:chgData name="Bidart, Matthew" userId="S::mbidart@mtsac.edu::f2621ade-5e14-4d43-971b-2b426d2c3f39" providerId="AD" clId="Web-{371B606D-560D-4856-AFD7-22BADF3949FC}" dt="2019-02-26T22:47:32.541" v="34" actId="1076"/>
        <pc:sldMkLst>
          <pc:docMk/>
          <pc:sldMk cId="536449616" sldId="741"/>
        </pc:sldMkLst>
        <pc:spChg chg="del">
          <ac:chgData name="Bidart, Matthew" userId="S::mbidart@mtsac.edu::f2621ade-5e14-4d43-971b-2b426d2c3f39" providerId="AD" clId="Web-{371B606D-560D-4856-AFD7-22BADF3949FC}" dt="2019-02-26T22:45:36.557" v="1"/>
          <ac:spMkLst>
            <pc:docMk/>
            <pc:sldMk cId="536449616" sldId="741"/>
            <ac:spMk id="2" creationId="{00000000-0000-0000-0000-000000000000}"/>
          </ac:spMkLst>
        </pc:spChg>
        <pc:spChg chg="mod">
          <ac:chgData name="Bidart, Matthew" userId="S::mbidart@mtsac.edu::f2621ade-5e14-4d43-971b-2b426d2c3f39" providerId="AD" clId="Web-{371B606D-560D-4856-AFD7-22BADF3949FC}" dt="2019-02-26T22:46:59.072" v="27" actId="20577"/>
          <ac:spMkLst>
            <pc:docMk/>
            <pc:sldMk cId="536449616" sldId="741"/>
            <ac:spMk id="4" creationId="{00000000-0000-0000-0000-000000000000}"/>
          </ac:spMkLst>
        </pc:spChg>
        <pc:spChg chg="add del mod">
          <ac:chgData name="Bidart, Matthew" userId="S::mbidart@mtsac.edu::f2621ade-5e14-4d43-971b-2b426d2c3f39" providerId="AD" clId="Web-{371B606D-560D-4856-AFD7-22BADF3949FC}" dt="2019-02-26T22:45:53.041" v="7"/>
          <ac:spMkLst>
            <pc:docMk/>
            <pc:sldMk cId="536449616" sldId="741"/>
            <ac:spMk id="10" creationId="{9B593EC5-6147-449C-9CA4-5A3A864C312B}"/>
          </ac:spMkLst>
        </pc:spChg>
        <pc:grpChg chg="del">
          <ac:chgData name="Bidart, Matthew" userId="S::mbidart@mtsac.edu::f2621ade-5e14-4d43-971b-2b426d2c3f39" providerId="AD" clId="Web-{371B606D-560D-4856-AFD7-22BADF3949FC}" dt="2019-02-26T22:45:37.338" v="2"/>
          <ac:grpSpMkLst>
            <pc:docMk/>
            <pc:sldMk cId="536449616" sldId="741"/>
            <ac:grpSpMk id="6" creationId="{00000000-0000-0000-0000-000000000000}"/>
          </ac:grpSpMkLst>
        </pc:grpChg>
        <pc:grpChg chg="del">
          <ac:chgData name="Bidart, Matthew" userId="S::mbidart@mtsac.edu::f2621ade-5e14-4d43-971b-2b426d2c3f39" providerId="AD" clId="Web-{371B606D-560D-4856-AFD7-22BADF3949FC}" dt="2019-02-26T22:45:49.635" v="5"/>
          <ac:grpSpMkLst>
            <pc:docMk/>
            <pc:sldMk cId="536449616" sldId="741"/>
            <ac:grpSpMk id="12" creationId="{00000000-0000-0000-0000-000000000000}"/>
          </ac:grpSpMkLst>
        </pc:grpChg>
        <pc:picChg chg="del">
          <ac:chgData name="Bidart, Matthew" userId="S::mbidart@mtsac.edu::f2621ade-5e14-4d43-971b-2b426d2c3f39" providerId="AD" clId="Web-{371B606D-560D-4856-AFD7-22BADF3949FC}" dt="2019-02-26T22:45:37.901" v="3"/>
          <ac:picMkLst>
            <pc:docMk/>
            <pc:sldMk cId="536449616" sldId="741"/>
            <ac:picMk id="5" creationId="{00000000-0000-0000-0000-000000000000}"/>
          </ac:picMkLst>
        </pc:picChg>
        <pc:picChg chg="add mod">
          <ac:chgData name="Bidart, Matthew" userId="S::mbidart@mtsac.edu::f2621ade-5e14-4d43-971b-2b426d2c3f39" providerId="AD" clId="Web-{371B606D-560D-4856-AFD7-22BADF3949FC}" dt="2019-02-26T22:46:13.025" v="14" actId="1076"/>
          <ac:picMkLst>
            <pc:docMk/>
            <pc:sldMk cId="536449616" sldId="741"/>
            <ac:picMk id="11" creationId="{A49362ED-1672-446F-921C-5F9F67315CDC}"/>
          </ac:picMkLst>
        </pc:picChg>
        <pc:picChg chg="add mod">
          <ac:chgData name="Bidart, Matthew" userId="S::mbidart@mtsac.edu::f2621ade-5e14-4d43-971b-2b426d2c3f39" providerId="AD" clId="Web-{371B606D-560D-4856-AFD7-22BADF3949FC}" dt="2019-02-26T22:47:28.494" v="33" actId="1076"/>
          <ac:picMkLst>
            <pc:docMk/>
            <pc:sldMk cId="536449616" sldId="741"/>
            <ac:picMk id="16" creationId="{F3079724-E367-4379-B0DB-6DE63757B7C2}"/>
          </ac:picMkLst>
        </pc:picChg>
        <pc:picChg chg="add mod">
          <ac:chgData name="Bidart, Matthew" userId="S::mbidart@mtsac.edu::f2621ade-5e14-4d43-971b-2b426d2c3f39" providerId="AD" clId="Web-{371B606D-560D-4856-AFD7-22BADF3949FC}" dt="2019-02-26T22:47:32.541" v="34" actId="1076"/>
          <ac:picMkLst>
            <pc:docMk/>
            <pc:sldMk cId="536449616" sldId="741"/>
            <ac:picMk id="18" creationId="{B33C726A-427A-4A87-9139-74C7EC6078FE}"/>
          </ac:picMkLst>
        </pc:picChg>
      </pc:sldChg>
      <pc:sldChg chg="addSp delSp modSp add replId">
        <pc:chgData name="Bidart, Matthew" userId="S::mbidart@mtsac.edu::f2621ade-5e14-4d43-971b-2b426d2c3f39" providerId="AD" clId="Web-{371B606D-560D-4856-AFD7-22BADF3949FC}" dt="2019-02-26T22:50:28.604" v="103" actId="1076"/>
        <pc:sldMkLst>
          <pc:docMk/>
          <pc:sldMk cId="4216457537" sldId="742"/>
        </pc:sldMkLst>
        <pc:spChg chg="add mod">
          <ac:chgData name="Bidart, Matthew" userId="S::mbidart@mtsac.edu::f2621ade-5e14-4d43-971b-2b426d2c3f39" providerId="AD" clId="Web-{371B606D-560D-4856-AFD7-22BADF3949FC}" dt="2019-02-26T22:48:37.791" v="50" actId="1076"/>
          <ac:spMkLst>
            <pc:docMk/>
            <pc:sldMk cId="4216457537" sldId="742"/>
            <ac:spMk id="2" creationId="{DB8902BF-B3E2-497E-914B-A531703B1C10}"/>
          </ac:spMkLst>
        </pc:spChg>
        <pc:spChg chg="mod">
          <ac:chgData name="Bidart, Matthew" userId="S::mbidart@mtsac.edu::f2621ade-5e14-4d43-971b-2b426d2c3f39" providerId="AD" clId="Web-{371B606D-560D-4856-AFD7-22BADF3949FC}" dt="2019-02-26T22:48:48.635" v="65" actId="20577"/>
          <ac:spMkLst>
            <pc:docMk/>
            <pc:sldMk cId="4216457537" sldId="742"/>
            <ac:spMk id="4" creationId="{00000000-0000-0000-0000-000000000000}"/>
          </ac:spMkLst>
        </pc:spChg>
        <pc:picChg chg="add mod">
          <ac:chgData name="Bidart, Matthew" userId="S::mbidart@mtsac.edu::f2621ade-5e14-4d43-971b-2b426d2c3f39" providerId="AD" clId="Web-{371B606D-560D-4856-AFD7-22BADF3949FC}" dt="2019-02-26T22:50:26.557" v="98" actId="1076"/>
          <ac:picMkLst>
            <pc:docMk/>
            <pc:sldMk cId="4216457537" sldId="742"/>
            <ac:picMk id="5" creationId="{8251EF72-6DDD-44F6-8EBB-BC380F93F873}"/>
          </ac:picMkLst>
        </pc:picChg>
        <pc:picChg chg="add mod">
          <ac:chgData name="Bidart, Matthew" userId="S::mbidart@mtsac.edu::f2621ade-5e14-4d43-971b-2b426d2c3f39" providerId="AD" clId="Web-{371B606D-560D-4856-AFD7-22BADF3949FC}" dt="2019-02-26T22:50:28.604" v="103" actId="1076"/>
          <ac:picMkLst>
            <pc:docMk/>
            <pc:sldMk cId="4216457537" sldId="742"/>
            <ac:picMk id="8" creationId="{65FAEB15-E498-4FE0-9602-269663DC5782}"/>
          </ac:picMkLst>
        </pc:picChg>
        <pc:picChg chg="add mod">
          <ac:chgData name="Bidart, Matthew" userId="S::mbidart@mtsac.edu::f2621ade-5e14-4d43-971b-2b426d2c3f39" providerId="AD" clId="Web-{371B606D-560D-4856-AFD7-22BADF3949FC}" dt="2019-02-26T22:50:26.572" v="99" actId="1076"/>
          <ac:picMkLst>
            <pc:docMk/>
            <pc:sldMk cId="4216457537" sldId="742"/>
            <ac:picMk id="10" creationId="{9E8E6D96-D5A9-451E-B049-B54712DD8781}"/>
          </ac:picMkLst>
        </pc:picChg>
        <pc:picChg chg="del">
          <ac:chgData name="Bidart, Matthew" userId="S::mbidart@mtsac.edu::f2621ade-5e14-4d43-971b-2b426d2c3f39" providerId="AD" clId="Web-{371B606D-560D-4856-AFD7-22BADF3949FC}" dt="2019-02-26T22:48:03.105" v="36"/>
          <ac:picMkLst>
            <pc:docMk/>
            <pc:sldMk cId="4216457537" sldId="742"/>
            <ac:picMk id="11" creationId="{A49362ED-1672-446F-921C-5F9F67315CDC}"/>
          </ac:picMkLst>
        </pc:picChg>
        <pc:picChg chg="add mod">
          <ac:chgData name="Bidart, Matthew" userId="S::mbidart@mtsac.edu::f2621ade-5e14-4d43-971b-2b426d2c3f39" providerId="AD" clId="Web-{371B606D-560D-4856-AFD7-22BADF3949FC}" dt="2019-02-26T22:50:26.588" v="100" actId="1076"/>
          <ac:picMkLst>
            <pc:docMk/>
            <pc:sldMk cId="4216457537" sldId="742"/>
            <ac:picMk id="13" creationId="{4EEFA03C-5AAA-4D53-B7BB-8436BAC70C5F}"/>
          </ac:picMkLst>
        </pc:picChg>
        <pc:picChg chg="add mod">
          <ac:chgData name="Bidart, Matthew" userId="S::mbidart@mtsac.edu::f2621ade-5e14-4d43-971b-2b426d2c3f39" providerId="AD" clId="Web-{371B606D-560D-4856-AFD7-22BADF3949FC}" dt="2019-02-26T22:50:26.588" v="101" actId="1076"/>
          <ac:picMkLst>
            <pc:docMk/>
            <pc:sldMk cId="4216457537" sldId="742"/>
            <ac:picMk id="15" creationId="{73C6714C-FC43-47B6-B173-34F479196EE5}"/>
          </ac:picMkLst>
        </pc:picChg>
        <pc:picChg chg="del">
          <ac:chgData name="Bidart, Matthew" userId="S::mbidart@mtsac.edu::f2621ade-5e14-4d43-971b-2b426d2c3f39" providerId="AD" clId="Web-{371B606D-560D-4856-AFD7-22BADF3949FC}" dt="2019-02-26T22:48:05.104" v="37"/>
          <ac:picMkLst>
            <pc:docMk/>
            <pc:sldMk cId="4216457537" sldId="742"/>
            <ac:picMk id="16" creationId="{F3079724-E367-4379-B0DB-6DE63757B7C2}"/>
          </ac:picMkLst>
        </pc:picChg>
        <pc:picChg chg="del">
          <ac:chgData name="Bidart, Matthew" userId="S::mbidart@mtsac.edu::f2621ade-5e14-4d43-971b-2b426d2c3f39" providerId="AD" clId="Web-{371B606D-560D-4856-AFD7-22BADF3949FC}" dt="2019-02-26T22:48:05.729" v="38"/>
          <ac:picMkLst>
            <pc:docMk/>
            <pc:sldMk cId="4216457537" sldId="742"/>
            <ac:picMk id="18" creationId="{B33C726A-427A-4A87-9139-74C7EC6078FE}"/>
          </ac:picMkLst>
        </pc:picChg>
        <pc:picChg chg="add mod">
          <ac:chgData name="Bidart, Matthew" userId="S::mbidart@mtsac.edu::f2621ade-5e14-4d43-971b-2b426d2c3f39" providerId="AD" clId="Web-{371B606D-560D-4856-AFD7-22BADF3949FC}" dt="2019-02-26T22:50:26.604" v="102" actId="1076"/>
          <ac:picMkLst>
            <pc:docMk/>
            <pc:sldMk cId="4216457537" sldId="742"/>
            <ac:picMk id="19" creationId="{EDB893C9-C541-4F6B-B9B4-03643CB73D5F}"/>
          </ac:picMkLst>
        </pc:picChg>
      </pc:sldChg>
      <pc:sldChg chg="addSp delSp modSp add replId">
        <pc:chgData name="Bidart, Matthew" userId="S::mbidart@mtsac.edu::f2621ade-5e14-4d43-971b-2b426d2c3f39" providerId="AD" clId="Web-{371B606D-560D-4856-AFD7-22BADF3949FC}" dt="2019-02-26T22:52:06.073" v="146" actId="1076"/>
        <pc:sldMkLst>
          <pc:docMk/>
          <pc:sldMk cId="640887196" sldId="743"/>
        </pc:sldMkLst>
        <pc:spChg chg="mod">
          <ac:chgData name="Bidart, Matthew" userId="S::mbidart@mtsac.edu::f2621ade-5e14-4d43-971b-2b426d2c3f39" providerId="AD" clId="Web-{371B606D-560D-4856-AFD7-22BADF3949FC}" dt="2019-02-26T22:51:16.635" v="121" actId="14100"/>
          <ac:spMkLst>
            <pc:docMk/>
            <pc:sldMk cId="640887196" sldId="743"/>
            <ac:spMk id="2" creationId="{DB8902BF-B3E2-497E-914B-A531703B1C10}"/>
          </ac:spMkLst>
        </pc:spChg>
        <pc:spChg chg="mod">
          <ac:chgData name="Bidart, Matthew" userId="S::mbidart@mtsac.edu::f2621ade-5e14-4d43-971b-2b426d2c3f39" providerId="AD" clId="Web-{371B606D-560D-4856-AFD7-22BADF3949FC}" dt="2019-02-26T22:51:02.197" v="111" actId="20577"/>
          <ac:spMkLst>
            <pc:docMk/>
            <pc:sldMk cId="640887196" sldId="743"/>
            <ac:spMk id="4" creationId="{00000000-0000-0000-0000-000000000000}"/>
          </ac:spMkLst>
        </pc:spChg>
        <pc:picChg chg="del">
          <ac:chgData name="Bidart, Matthew" userId="S::mbidart@mtsac.edu::f2621ade-5e14-4d43-971b-2b426d2c3f39" providerId="AD" clId="Web-{371B606D-560D-4856-AFD7-22BADF3949FC}" dt="2019-02-26T22:51:24.854" v="127"/>
          <ac:picMkLst>
            <pc:docMk/>
            <pc:sldMk cId="640887196" sldId="743"/>
            <ac:picMk id="5" creationId="{8251EF72-6DDD-44F6-8EBB-BC380F93F873}"/>
          </ac:picMkLst>
        </pc:picChg>
        <pc:picChg chg="add mod">
          <ac:chgData name="Bidart, Matthew" userId="S::mbidart@mtsac.edu::f2621ade-5e14-4d43-971b-2b426d2c3f39" providerId="AD" clId="Web-{371B606D-560D-4856-AFD7-22BADF3949FC}" dt="2019-02-26T22:51:53.135" v="141" actId="1076"/>
          <ac:picMkLst>
            <pc:docMk/>
            <pc:sldMk cId="640887196" sldId="743"/>
            <ac:picMk id="6" creationId="{3DEC847E-FA7F-4BD2-AE43-A1679CABF697}"/>
          </ac:picMkLst>
        </pc:picChg>
        <pc:picChg chg="del">
          <ac:chgData name="Bidart, Matthew" userId="S::mbidart@mtsac.edu::f2621ade-5e14-4d43-971b-2b426d2c3f39" providerId="AD" clId="Web-{371B606D-560D-4856-AFD7-22BADF3949FC}" dt="2019-02-26T22:51:20.151" v="126"/>
          <ac:picMkLst>
            <pc:docMk/>
            <pc:sldMk cId="640887196" sldId="743"/>
            <ac:picMk id="8" creationId="{65FAEB15-E498-4FE0-9602-269663DC5782}"/>
          </ac:picMkLst>
        </pc:picChg>
        <pc:picChg chg="add mod">
          <ac:chgData name="Bidart, Matthew" userId="S::mbidart@mtsac.edu::f2621ade-5e14-4d43-971b-2b426d2c3f39" providerId="AD" clId="Web-{371B606D-560D-4856-AFD7-22BADF3949FC}" dt="2019-02-26T22:52:06.073" v="146" actId="1076"/>
          <ac:picMkLst>
            <pc:docMk/>
            <pc:sldMk cId="640887196" sldId="743"/>
            <ac:picMk id="9" creationId="{6889B3B6-57EF-45C4-A4F3-D81ED1409CDE}"/>
          </ac:picMkLst>
        </pc:picChg>
        <pc:picChg chg="del">
          <ac:chgData name="Bidart, Matthew" userId="S::mbidart@mtsac.edu::f2621ade-5e14-4d43-971b-2b426d2c3f39" providerId="AD" clId="Web-{371B606D-560D-4856-AFD7-22BADF3949FC}" dt="2019-02-26T22:51:20.151" v="125"/>
          <ac:picMkLst>
            <pc:docMk/>
            <pc:sldMk cId="640887196" sldId="743"/>
            <ac:picMk id="10" creationId="{9E8E6D96-D5A9-451E-B049-B54712DD8781}"/>
          </ac:picMkLst>
        </pc:picChg>
        <pc:picChg chg="del">
          <ac:chgData name="Bidart, Matthew" userId="S::mbidart@mtsac.edu::f2621ade-5e14-4d43-971b-2b426d2c3f39" providerId="AD" clId="Web-{371B606D-560D-4856-AFD7-22BADF3949FC}" dt="2019-02-26T22:51:20.151" v="124"/>
          <ac:picMkLst>
            <pc:docMk/>
            <pc:sldMk cId="640887196" sldId="743"/>
            <ac:picMk id="13" creationId="{4EEFA03C-5AAA-4D53-B7BB-8436BAC70C5F}"/>
          </ac:picMkLst>
        </pc:picChg>
        <pc:picChg chg="del">
          <ac:chgData name="Bidart, Matthew" userId="S::mbidart@mtsac.edu::f2621ade-5e14-4d43-971b-2b426d2c3f39" providerId="AD" clId="Web-{371B606D-560D-4856-AFD7-22BADF3949FC}" dt="2019-02-26T22:51:20.151" v="123"/>
          <ac:picMkLst>
            <pc:docMk/>
            <pc:sldMk cId="640887196" sldId="743"/>
            <ac:picMk id="15" creationId="{73C6714C-FC43-47B6-B173-34F479196EE5}"/>
          </ac:picMkLst>
        </pc:picChg>
        <pc:picChg chg="del">
          <ac:chgData name="Bidart, Matthew" userId="S::mbidart@mtsac.edu::f2621ade-5e14-4d43-971b-2b426d2c3f39" providerId="AD" clId="Web-{371B606D-560D-4856-AFD7-22BADF3949FC}" dt="2019-02-26T22:51:20.151" v="122"/>
          <ac:picMkLst>
            <pc:docMk/>
            <pc:sldMk cId="640887196" sldId="743"/>
            <ac:picMk id="19" creationId="{EDB893C9-C541-4F6B-B9B4-03643CB73D5F}"/>
          </ac:picMkLst>
        </pc:picChg>
      </pc:sldChg>
      <pc:sldChg chg="addSp delSp modSp add replId">
        <pc:chgData name="Bidart, Matthew" userId="S::mbidart@mtsac.edu::f2621ade-5e14-4d43-971b-2b426d2c3f39" providerId="AD" clId="Web-{371B606D-560D-4856-AFD7-22BADF3949FC}" dt="2019-02-26T22:53:53.166" v="168" actId="1076"/>
        <pc:sldMkLst>
          <pc:docMk/>
          <pc:sldMk cId="397051841" sldId="744"/>
        </pc:sldMkLst>
        <pc:spChg chg="mod">
          <ac:chgData name="Bidart, Matthew" userId="S::mbidart@mtsac.edu::f2621ade-5e14-4d43-971b-2b426d2c3f39" providerId="AD" clId="Web-{371B606D-560D-4856-AFD7-22BADF3949FC}" dt="2019-02-26T22:53:08.823" v="156" actId="20577"/>
          <ac:spMkLst>
            <pc:docMk/>
            <pc:sldMk cId="397051841" sldId="744"/>
            <ac:spMk id="2" creationId="{DB8902BF-B3E2-497E-914B-A531703B1C10}"/>
          </ac:spMkLst>
        </pc:spChg>
        <pc:spChg chg="mod">
          <ac:chgData name="Bidart, Matthew" userId="S::mbidart@mtsac.edu::f2621ade-5e14-4d43-971b-2b426d2c3f39" providerId="AD" clId="Web-{371B606D-560D-4856-AFD7-22BADF3949FC}" dt="2019-02-26T22:53:05.276" v="152" actId="20577"/>
          <ac:spMkLst>
            <pc:docMk/>
            <pc:sldMk cId="397051841" sldId="744"/>
            <ac:spMk id="4" creationId="{00000000-0000-0000-0000-000000000000}"/>
          </ac:spMkLst>
        </pc:spChg>
        <pc:picChg chg="add mod">
          <ac:chgData name="Bidart, Matthew" userId="S::mbidart@mtsac.edu::f2621ade-5e14-4d43-971b-2b426d2c3f39" providerId="AD" clId="Web-{371B606D-560D-4856-AFD7-22BADF3949FC}" dt="2019-02-26T22:53:53.166" v="168" actId="1076"/>
          <ac:picMkLst>
            <pc:docMk/>
            <pc:sldMk cId="397051841" sldId="744"/>
            <ac:picMk id="5" creationId="{DA7ABD28-C9F9-4AE3-9B21-BA487F5198DB}"/>
          </ac:picMkLst>
        </pc:picChg>
        <pc:picChg chg="del">
          <ac:chgData name="Bidart, Matthew" userId="S::mbidart@mtsac.edu::f2621ade-5e14-4d43-971b-2b426d2c3f39" providerId="AD" clId="Web-{371B606D-560D-4856-AFD7-22BADF3949FC}" dt="2019-02-26T22:53:10.666" v="158"/>
          <ac:picMkLst>
            <pc:docMk/>
            <pc:sldMk cId="397051841" sldId="744"/>
            <ac:picMk id="6" creationId="{3DEC847E-FA7F-4BD2-AE43-A1679CABF697}"/>
          </ac:picMkLst>
        </pc:picChg>
        <pc:picChg chg="add del mod">
          <ac:chgData name="Bidart, Matthew" userId="S::mbidart@mtsac.edu::f2621ade-5e14-4d43-971b-2b426d2c3f39" providerId="AD" clId="Web-{371B606D-560D-4856-AFD7-22BADF3949FC}" dt="2019-02-26T22:53:30.747" v="163"/>
          <ac:picMkLst>
            <pc:docMk/>
            <pc:sldMk cId="397051841" sldId="744"/>
            <ac:picMk id="8" creationId="{90E2E688-F872-485F-8751-57D85B8F64DA}"/>
          </ac:picMkLst>
        </pc:picChg>
        <pc:picChg chg="del">
          <ac:chgData name="Bidart, Matthew" userId="S::mbidart@mtsac.edu::f2621ade-5e14-4d43-971b-2b426d2c3f39" providerId="AD" clId="Web-{371B606D-560D-4856-AFD7-22BADF3949FC}" dt="2019-02-26T22:53:11.198" v="159"/>
          <ac:picMkLst>
            <pc:docMk/>
            <pc:sldMk cId="397051841" sldId="744"/>
            <ac:picMk id="9" creationId="{6889B3B6-57EF-45C4-A4F3-D81ED1409CDE}"/>
          </ac:picMkLst>
        </pc:picChg>
        <pc:picChg chg="add mod">
          <ac:chgData name="Bidart, Matthew" userId="S::mbidart@mtsac.edu::f2621ade-5e14-4d43-971b-2b426d2c3f39" providerId="AD" clId="Web-{371B606D-560D-4856-AFD7-22BADF3949FC}" dt="2019-02-26T22:53:42.698" v="167" actId="1076"/>
          <ac:picMkLst>
            <pc:docMk/>
            <pc:sldMk cId="397051841" sldId="744"/>
            <ac:picMk id="11" creationId="{F7C9F4B0-BB7C-4F0E-92C5-1DC07BBD829B}"/>
          </ac:picMkLst>
        </pc:picChg>
      </pc:sldChg>
      <pc:sldChg chg="addSp delSp modSp add replId">
        <pc:chgData name="Bidart, Matthew" userId="S::mbidart@mtsac.edu::f2621ade-5e14-4d43-971b-2b426d2c3f39" providerId="AD" clId="Web-{371B606D-560D-4856-AFD7-22BADF3949FC}" dt="2019-02-26T22:55:07.245" v="217" actId="1076"/>
        <pc:sldMkLst>
          <pc:docMk/>
          <pc:sldMk cId="4038986300" sldId="745"/>
        </pc:sldMkLst>
        <pc:spChg chg="mod">
          <ac:chgData name="Bidart, Matthew" userId="S::mbidart@mtsac.edu::f2621ade-5e14-4d43-971b-2b426d2c3f39" providerId="AD" clId="Web-{371B606D-560D-4856-AFD7-22BADF3949FC}" dt="2019-02-26T22:54:52.463" v="210" actId="20577"/>
          <ac:spMkLst>
            <pc:docMk/>
            <pc:sldMk cId="4038986300" sldId="745"/>
            <ac:spMk id="2" creationId="{DB8902BF-B3E2-497E-914B-A531703B1C10}"/>
          </ac:spMkLst>
        </pc:spChg>
        <pc:spChg chg="mod">
          <ac:chgData name="Bidart, Matthew" userId="S::mbidart@mtsac.edu::f2621ade-5e14-4d43-971b-2b426d2c3f39" providerId="AD" clId="Web-{371B606D-560D-4856-AFD7-22BADF3949FC}" dt="2019-02-26T22:54:25.151" v="172" actId="20577"/>
          <ac:spMkLst>
            <pc:docMk/>
            <pc:sldMk cId="4038986300" sldId="745"/>
            <ac:spMk id="4" creationId="{00000000-0000-0000-0000-000000000000}"/>
          </ac:spMkLst>
        </pc:spChg>
        <pc:picChg chg="del">
          <ac:chgData name="Bidart, Matthew" userId="S::mbidart@mtsac.edu::f2621ade-5e14-4d43-971b-2b426d2c3f39" providerId="AD" clId="Web-{371B606D-560D-4856-AFD7-22BADF3949FC}" dt="2019-02-26T22:54:53.510" v="212"/>
          <ac:picMkLst>
            <pc:docMk/>
            <pc:sldMk cId="4038986300" sldId="745"/>
            <ac:picMk id="5" creationId="{DA7ABD28-C9F9-4AE3-9B21-BA487F5198DB}"/>
          </ac:picMkLst>
        </pc:picChg>
        <pc:picChg chg="add mod">
          <ac:chgData name="Bidart, Matthew" userId="S::mbidart@mtsac.edu::f2621ade-5e14-4d43-971b-2b426d2c3f39" providerId="AD" clId="Web-{371B606D-560D-4856-AFD7-22BADF3949FC}" dt="2019-02-26T22:55:07.245" v="217" actId="1076"/>
          <ac:picMkLst>
            <pc:docMk/>
            <pc:sldMk cId="4038986300" sldId="745"/>
            <ac:picMk id="6" creationId="{37D84E87-9E6D-4809-B178-1A90FD622F8B}"/>
          </ac:picMkLst>
        </pc:picChg>
        <pc:picChg chg="del">
          <ac:chgData name="Bidart, Matthew" userId="S::mbidart@mtsac.edu::f2621ade-5e14-4d43-971b-2b426d2c3f39" providerId="AD" clId="Web-{371B606D-560D-4856-AFD7-22BADF3949FC}" dt="2019-02-26T22:54:54.354" v="213"/>
          <ac:picMkLst>
            <pc:docMk/>
            <pc:sldMk cId="4038986300" sldId="745"/>
            <ac:picMk id="11" creationId="{F7C9F4B0-BB7C-4F0E-92C5-1DC07BBD829B}"/>
          </ac:picMkLst>
        </pc:picChg>
      </pc:sldChg>
      <pc:sldChg chg="addSp delSp modSp add replId">
        <pc:chgData name="Bidart, Matthew" userId="S::mbidart@mtsac.edu::f2621ade-5e14-4d43-971b-2b426d2c3f39" providerId="AD" clId="Web-{371B606D-560D-4856-AFD7-22BADF3949FC}" dt="2019-02-26T22:56:37.791" v="233" actId="1076"/>
        <pc:sldMkLst>
          <pc:docMk/>
          <pc:sldMk cId="1194537825" sldId="746"/>
        </pc:sldMkLst>
        <pc:spChg chg="mod">
          <ac:chgData name="Bidart, Matthew" userId="S::mbidart@mtsac.edu::f2621ade-5e14-4d43-971b-2b426d2c3f39" providerId="AD" clId="Web-{371B606D-560D-4856-AFD7-22BADF3949FC}" dt="2019-02-26T22:56:29.370" v="227" actId="20577"/>
          <ac:spMkLst>
            <pc:docMk/>
            <pc:sldMk cId="1194537825" sldId="746"/>
            <ac:spMk id="2" creationId="{DB8902BF-B3E2-497E-914B-A531703B1C10}"/>
          </ac:spMkLst>
        </pc:spChg>
        <pc:spChg chg="mod">
          <ac:chgData name="Bidart, Matthew" userId="S::mbidart@mtsac.edu::f2621ade-5e14-4d43-971b-2b426d2c3f39" providerId="AD" clId="Web-{371B606D-560D-4856-AFD7-22BADF3949FC}" dt="2019-02-26T22:56:20.963" v="221" actId="20577"/>
          <ac:spMkLst>
            <pc:docMk/>
            <pc:sldMk cId="1194537825" sldId="746"/>
            <ac:spMk id="4" creationId="{00000000-0000-0000-0000-000000000000}"/>
          </ac:spMkLst>
        </pc:spChg>
        <pc:picChg chg="add mod">
          <ac:chgData name="Bidart, Matthew" userId="S::mbidart@mtsac.edu::f2621ade-5e14-4d43-971b-2b426d2c3f39" providerId="AD" clId="Web-{371B606D-560D-4856-AFD7-22BADF3949FC}" dt="2019-02-26T22:56:37.791" v="233" actId="1076"/>
          <ac:picMkLst>
            <pc:docMk/>
            <pc:sldMk cId="1194537825" sldId="746"/>
            <ac:picMk id="5" creationId="{44975285-895F-404C-933B-57B6E5BFFC1A}"/>
          </ac:picMkLst>
        </pc:picChg>
        <pc:picChg chg="del">
          <ac:chgData name="Bidart, Matthew" userId="S::mbidart@mtsac.edu::f2621ade-5e14-4d43-971b-2b426d2c3f39" providerId="AD" clId="Web-{371B606D-560D-4856-AFD7-22BADF3949FC}" dt="2019-02-26T22:56:30.307" v="229"/>
          <ac:picMkLst>
            <pc:docMk/>
            <pc:sldMk cId="1194537825" sldId="746"/>
            <ac:picMk id="6" creationId="{37D84E87-9E6D-4809-B178-1A90FD622F8B}"/>
          </ac:picMkLst>
        </pc:picChg>
      </pc:sldChg>
      <pc:sldChg chg="addSp delSp modSp add replId">
        <pc:chgData name="Bidart, Matthew" userId="S::mbidart@mtsac.edu::f2621ade-5e14-4d43-971b-2b426d2c3f39" providerId="AD" clId="Web-{371B606D-560D-4856-AFD7-22BADF3949FC}" dt="2019-02-26T23:02:09.979" v="419" actId="14100"/>
        <pc:sldMkLst>
          <pc:docMk/>
          <pc:sldMk cId="2068317876" sldId="747"/>
        </pc:sldMkLst>
        <pc:spChg chg="mod">
          <ac:chgData name="Bidart, Matthew" userId="S::mbidart@mtsac.edu::f2621ade-5e14-4d43-971b-2b426d2c3f39" providerId="AD" clId="Web-{371B606D-560D-4856-AFD7-22BADF3949FC}" dt="2019-02-26T23:01:36.370" v="413" actId="20577"/>
          <ac:spMkLst>
            <pc:docMk/>
            <pc:sldMk cId="2068317876" sldId="747"/>
            <ac:spMk id="2" creationId="{DB8902BF-B3E2-497E-914B-A531703B1C10}"/>
          </ac:spMkLst>
        </pc:spChg>
        <pc:spChg chg="mod">
          <ac:chgData name="Bidart, Matthew" userId="S::mbidart@mtsac.edu::f2621ade-5e14-4d43-971b-2b426d2c3f39" providerId="AD" clId="Web-{371B606D-560D-4856-AFD7-22BADF3949FC}" dt="2019-02-26T22:57:26.151" v="239" actId="20577"/>
          <ac:spMkLst>
            <pc:docMk/>
            <pc:sldMk cId="2068317876" sldId="747"/>
            <ac:spMk id="4" creationId="{00000000-0000-0000-0000-000000000000}"/>
          </ac:spMkLst>
        </pc:spChg>
        <pc:picChg chg="del">
          <ac:chgData name="Bidart, Matthew" userId="S::mbidart@mtsac.edu::f2621ade-5e14-4d43-971b-2b426d2c3f39" providerId="AD" clId="Web-{371B606D-560D-4856-AFD7-22BADF3949FC}" dt="2019-02-26T22:59:01.354" v="350"/>
          <ac:picMkLst>
            <pc:docMk/>
            <pc:sldMk cId="2068317876" sldId="747"/>
            <ac:picMk id="5" creationId="{44975285-895F-404C-933B-57B6E5BFFC1A}"/>
          </ac:picMkLst>
        </pc:picChg>
        <pc:picChg chg="add mod">
          <ac:chgData name="Bidart, Matthew" userId="S::mbidart@mtsac.edu::f2621ade-5e14-4d43-971b-2b426d2c3f39" providerId="AD" clId="Web-{371B606D-560D-4856-AFD7-22BADF3949FC}" dt="2019-02-26T22:59:11.292" v="354" actId="1076"/>
          <ac:picMkLst>
            <pc:docMk/>
            <pc:sldMk cId="2068317876" sldId="747"/>
            <ac:picMk id="6" creationId="{C334CA0A-4308-491A-8F0A-2F2471F9C1E8}"/>
          </ac:picMkLst>
        </pc:picChg>
        <pc:picChg chg="add mod">
          <ac:chgData name="Bidart, Matthew" userId="S::mbidart@mtsac.edu::f2621ade-5e14-4d43-971b-2b426d2c3f39" providerId="AD" clId="Web-{371B606D-560D-4856-AFD7-22BADF3949FC}" dt="2019-02-26T23:02:09.979" v="419" actId="14100"/>
          <ac:picMkLst>
            <pc:docMk/>
            <pc:sldMk cId="2068317876" sldId="747"/>
            <ac:picMk id="8" creationId="{30DB0216-B80D-49C6-BCB8-13BF40AF1F4A}"/>
          </ac:picMkLst>
        </pc:picChg>
      </pc:sldChg>
      <pc:sldChg chg="addSp delSp modSp add replId">
        <pc:chgData name="Bidart, Matthew" userId="S::mbidart@mtsac.edu::f2621ade-5e14-4d43-971b-2b426d2c3f39" providerId="AD" clId="Web-{371B606D-560D-4856-AFD7-22BADF3949FC}" dt="2019-02-26T23:06:17.401" v="547" actId="1076"/>
        <pc:sldMkLst>
          <pc:docMk/>
          <pc:sldMk cId="1422162093" sldId="748"/>
        </pc:sldMkLst>
        <pc:spChg chg="mod">
          <ac:chgData name="Bidart, Matthew" userId="S::mbidart@mtsac.edu::f2621ade-5e14-4d43-971b-2b426d2c3f39" providerId="AD" clId="Web-{371B606D-560D-4856-AFD7-22BADF3949FC}" dt="2019-02-26T23:06:01.354" v="543" actId="1076"/>
          <ac:spMkLst>
            <pc:docMk/>
            <pc:sldMk cId="1422162093" sldId="748"/>
            <ac:spMk id="2" creationId="{DB8902BF-B3E2-497E-914B-A531703B1C10}"/>
          </ac:spMkLst>
        </pc:spChg>
        <pc:spChg chg="mod">
          <ac:chgData name="Bidart, Matthew" userId="S::mbidart@mtsac.edu::f2621ade-5e14-4d43-971b-2b426d2c3f39" providerId="AD" clId="Web-{371B606D-560D-4856-AFD7-22BADF3949FC}" dt="2019-02-26T23:03:00.198" v="445" actId="20577"/>
          <ac:spMkLst>
            <pc:docMk/>
            <pc:sldMk cId="1422162093" sldId="748"/>
            <ac:spMk id="4" creationId="{00000000-0000-0000-0000-000000000000}"/>
          </ac:spMkLst>
        </pc:spChg>
        <pc:picChg chg="add mod">
          <ac:chgData name="Bidart, Matthew" userId="S::mbidart@mtsac.edu::f2621ade-5e14-4d43-971b-2b426d2c3f39" providerId="AD" clId="Web-{371B606D-560D-4856-AFD7-22BADF3949FC}" dt="2019-02-26T23:06:17.401" v="547" actId="1076"/>
          <ac:picMkLst>
            <pc:docMk/>
            <pc:sldMk cId="1422162093" sldId="748"/>
            <ac:picMk id="5" creationId="{CCA51ED4-8E93-4B45-87CD-2FC5E1DA49BE}"/>
          </ac:picMkLst>
        </pc:picChg>
        <pc:picChg chg="del">
          <ac:chgData name="Bidart, Matthew" userId="S::mbidart@mtsac.edu::f2621ade-5e14-4d43-971b-2b426d2c3f39" providerId="AD" clId="Web-{371B606D-560D-4856-AFD7-22BADF3949FC}" dt="2019-02-26T23:03:02.167" v="448"/>
          <ac:picMkLst>
            <pc:docMk/>
            <pc:sldMk cId="1422162093" sldId="748"/>
            <ac:picMk id="6" creationId="{C334CA0A-4308-491A-8F0A-2F2471F9C1E8}"/>
          </ac:picMkLst>
        </pc:picChg>
        <pc:picChg chg="del">
          <ac:chgData name="Bidart, Matthew" userId="S::mbidart@mtsac.edu::f2621ade-5e14-4d43-971b-2b426d2c3f39" providerId="AD" clId="Web-{371B606D-560D-4856-AFD7-22BADF3949FC}" dt="2019-02-26T23:03:04.885" v="449"/>
          <ac:picMkLst>
            <pc:docMk/>
            <pc:sldMk cId="1422162093" sldId="748"/>
            <ac:picMk id="8" creationId="{30DB0216-B80D-49C6-BCB8-13BF40AF1F4A}"/>
          </ac:picMkLst>
        </pc:picChg>
      </pc:sldChg>
      <pc:sldChg chg="delSp modSp add del">
        <pc:chgData name="Bidart, Matthew" userId="S::mbidart@mtsac.edu::f2621ade-5e14-4d43-971b-2b426d2c3f39" providerId="AD" clId="Web-{371B606D-560D-4856-AFD7-22BADF3949FC}" dt="2019-02-26T23:04:35.667" v="464"/>
        <pc:sldMkLst>
          <pc:docMk/>
          <pc:sldMk cId="251218009" sldId="749"/>
        </pc:sldMkLst>
        <pc:spChg chg="del">
          <ac:chgData name="Bidart, Matthew" userId="S::mbidart@mtsac.edu::f2621ade-5e14-4d43-971b-2b426d2c3f39" providerId="AD" clId="Web-{371B606D-560D-4856-AFD7-22BADF3949FC}" dt="2019-02-26T23:03:58.526" v="463"/>
          <ac:spMkLst>
            <pc:docMk/>
            <pc:sldMk cId="251218009" sldId="749"/>
            <ac:spMk id="398" creationId="{00000000-0000-0000-0000-000000000000}"/>
          </ac:spMkLst>
        </pc:spChg>
        <pc:spChg chg="mod">
          <ac:chgData name="Bidart, Matthew" userId="S::mbidart@mtsac.edu::f2621ade-5e14-4d43-971b-2b426d2c3f39" providerId="AD" clId="Web-{371B606D-560D-4856-AFD7-22BADF3949FC}" dt="2019-02-26T23:03:48.510" v="462" actId="14100"/>
          <ac:spMkLst>
            <pc:docMk/>
            <pc:sldMk cId="251218009" sldId="749"/>
            <ac:spMk id="399" creationId="{00000000-0000-0000-0000-000000000000}"/>
          </ac:spMkLst>
        </pc:spChg>
      </pc:sldChg>
      <pc:sldChg chg="addSp delSp modSp add replId">
        <pc:chgData name="Bidart, Matthew" userId="S::mbidart@mtsac.edu::f2621ade-5e14-4d43-971b-2b426d2c3f39" providerId="AD" clId="Web-{371B606D-560D-4856-AFD7-22BADF3949FC}" dt="2019-02-26T23:07:41.808" v="577" actId="1076"/>
        <pc:sldMkLst>
          <pc:docMk/>
          <pc:sldMk cId="3861112240" sldId="749"/>
        </pc:sldMkLst>
        <pc:spChg chg="mod">
          <ac:chgData name="Bidart, Matthew" userId="S::mbidart@mtsac.edu::f2621ade-5e14-4d43-971b-2b426d2c3f39" providerId="AD" clId="Web-{371B606D-560D-4856-AFD7-22BADF3949FC}" dt="2019-02-26T23:07:28.229" v="571" actId="20577"/>
          <ac:spMkLst>
            <pc:docMk/>
            <pc:sldMk cId="3861112240" sldId="749"/>
            <ac:spMk id="2" creationId="{DB8902BF-B3E2-497E-914B-A531703B1C10}"/>
          </ac:spMkLst>
        </pc:spChg>
        <pc:spChg chg="mod">
          <ac:chgData name="Bidart, Matthew" userId="S::mbidart@mtsac.edu::f2621ade-5e14-4d43-971b-2b426d2c3f39" providerId="AD" clId="Web-{371B606D-560D-4856-AFD7-22BADF3949FC}" dt="2019-02-26T23:06:46.136" v="551" actId="20577"/>
          <ac:spMkLst>
            <pc:docMk/>
            <pc:sldMk cId="3861112240" sldId="749"/>
            <ac:spMk id="4" creationId="{00000000-0000-0000-0000-000000000000}"/>
          </ac:spMkLst>
        </pc:spChg>
        <pc:picChg chg="del">
          <ac:chgData name="Bidart, Matthew" userId="S::mbidart@mtsac.edu::f2621ade-5e14-4d43-971b-2b426d2c3f39" providerId="AD" clId="Web-{371B606D-560D-4856-AFD7-22BADF3949FC}" dt="2019-02-26T23:07:29.057" v="573"/>
          <ac:picMkLst>
            <pc:docMk/>
            <pc:sldMk cId="3861112240" sldId="749"/>
            <ac:picMk id="5" creationId="{CCA51ED4-8E93-4B45-87CD-2FC5E1DA49BE}"/>
          </ac:picMkLst>
        </pc:picChg>
        <pc:picChg chg="add mod">
          <ac:chgData name="Bidart, Matthew" userId="S::mbidart@mtsac.edu::f2621ade-5e14-4d43-971b-2b426d2c3f39" providerId="AD" clId="Web-{371B606D-560D-4856-AFD7-22BADF3949FC}" dt="2019-02-26T23:07:41.808" v="577" actId="1076"/>
          <ac:picMkLst>
            <pc:docMk/>
            <pc:sldMk cId="3861112240" sldId="749"/>
            <ac:picMk id="6" creationId="{1F84009C-990D-4F89-88FD-18374174F656}"/>
          </ac:picMkLst>
        </pc:picChg>
      </pc:sldChg>
      <pc:sldChg chg="addSp delSp modSp add replId">
        <pc:chgData name="Bidart, Matthew" userId="S::mbidart@mtsac.edu::f2621ade-5e14-4d43-971b-2b426d2c3f39" providerId="AD" clId="Web-{371B606D-560D-4856-AFD7-22BADF3949FC}" dt="2019-02-26T23:08:49.776" v="595" actId="1076"/>
        <pc:sldMkLst>
          <pc:docMk/>
          <pc:sldMk cId="2116912938" sldId="750"/>
        </pc:sldMkLst>
        <pc:spChg chg="mod">
          <ac:chgData name="Bidart, Matthew" userId="S::mbidart@mtsac.edu::f2621ade-5e14-4d43-971b-2b426d2c3f39" providerId="AD" clId="Web-{371B606D-560D-4856-AFD7-22BADF3949FC}" dt="2019-02-26T23:08:42.386" v="589" actId="20577"/>
          <ac:spMkLst>
            <pc:docMk/>
            <pc:sldMk cId="2116912938" sldId="750"/>
            <ac:spMk id="4" creationId="{00000000-0000-0000-0000-000000000000}"/>
          </ac:spMkLst>
        </pc:spChg>
        <pc:picChg chg="add mod">
          <ac:chgData name="Bidart, Matthew" userId="S::mbidart@mtsac.edu::f2621ade-5e14-4d43-971b-2b426d2c3f39" providerId="AD" clId="Web-{371B606D-560D-4856-AFD7-22BADF3949FC}" dt="2019-02-26T23:08:49.776" v="595" actId="1076"/>
          <ac:picMkLst>
            <pc:docMk/>
            <pc:sldMk cId="2116912938" sldId="750"/>
            <ac:picMk id="5" creationId="{1733098A-246B-4A5B-91B3-CB99C13A0AD3}"/>
          </ac:picMkLst>
        </pc:picChg>
        <pc:picChg chg="del">
          <ac:chgData name="Bidart, Matthew" userId="S::mbidart@mtsac.edu::f2621ade-5e14-4d43-971b-2b426d2c3f39" providerId="AD" clId="Web-{371B606D-560D-4856-AFD7-22BADF3949FC}" dt="2019-02-26T23:08:43.324" v="591"/>
          <ac:picMkLst>
            <pc:docMk/>
            <pc:sldMk cId="2116912938" sldId="750"/>
            <ac:picMk id="6" creationId="{1F84009C-990D-4F89-88FD-18374174F656}"/>
          </ac:picMkLst>
        </pc:picChg>
      </pc:sldChg>
      <pc:sldChg chg="addSp delSp modSp add replId">
        <pc:chgData name="Bidart, Matthew" userId="S::mbidart@mtsac.edu::f2621ade-5e14-4d43-971b-2b426d2c3f39" providerId="AD" clId="Web-{371B606D-560D-4856-AFD7-22BADF3949FC}" dt="2019-02-26T23:14:33.714" v="662" actId="14100"/>
        <pc:sldMkLst>
          <pc:docMk/>
          <pc:sldMk cId="3729844320" sldId="751"/>
        </pc:sldMkLst>
        <pc:spChg chg="mod">
          <ac:chgData name="Bidart, Matthew" userId="S::mbidart@mtsac.edu::f2621ade-5e14-4d43-971b-2b426d2c3f39" providerId="AD" clId="Web-{371B606D-560D-4856-AFD7-22BADF3949FC}" dt="2019-02-26T23:10:30.355" v="625"/>
          <ac:spMkLst>
            <pc:docMk/>
            <pc:sldMk cId="3729844320" sldId="751"/>
            <ac:spMk id="2" creationId="{DB8902BF-B3E2-497E-914B-A531703B1C10}"/>
          </ac:spMkLst>
        </pc:spChg>
        <pc:spChg chg="mod">
          <ac:chgData name="Bidart, Matthew" userId="S::mbidart@mtsac.edu::f2621ade-5e14-4d43-971b-2b426d2c3f39" providerId="AD" clId="Web-{371B606D-560D-4856-AFD7-22BADF3949FC}" dt="2019-02-26T23:09:43.620" v="607" actId="20577"/>
          <ac:spMkLst>
            <pc:docMk/>
            <pc:sldMk cId="3729844320" sldId="751"/>
            <ac:spMk id="4" creationId="{00000000-0000-0000-0000-000000000000}"/>
          </ac:spMkLst>
        </pc:spChg>
        <pc:spChg chg="add mod">
          <ac:chgData name="Bidart, Matthew" userId="S::mbidart@mtsac.edu::f2621ade-5e14-4d43-971b-2b426d2c3f39" providerId="AD" clId="Web-{371B606D-560D-4856-AFD7-22BADF3949FC}" dt="2019-02-26T23:11:20.808" v="636" actId="14100"/>
          <ac:spMkLst>
            <pc:docMk/>
            <pc:sldMk cId="3729844320" sldId="751"/>
            <ac:spMk id="6" creationId="{25AC319E-C890-4163-8C98-60F17284892E}"/>
          </ac:spMkLst>
        </pc:spChg>
        <pc:spChg chg="add mod">
          <ac:chgData name="Bidart, Matthew" userId="S::mbidart@mtsac.edu::f2621ade-5e14-4d43-971b-2b426d2c3f39" providerId="AD" clId="Web-{371B606D-560D-4856-AFD7-22BADF3949FC}" dt="2019-02-26T23:13:25.620" v="645" actId="1076"/>
          <ac:spMkLst>
            <pc:docMk/>
            <pc:sldMk cId="3729844320" sldId="751"/>
            <ac:spMk id="9" creationId="{475A10E0-8171-42A3-9B5D-1EE578D4E40A}"/>
          </ac:spMkLst>
        </pc:spChg>
        <pc:spChg chg="add mod">
          <ac:chgData name="Bidart, Matthew" userId="S::mbidart@mtsac.edu::f2621ade-5e14-4d43-971b-2b426d2c3f39" providerId="AD" clId="Web-{371B606D-560D-4856-AFD7-22BADF3949FC}" dt="2019-02-26T23:13:51.011" v="654" actId="14100"/>
          <ac:spMkLst>
            <pc:docMk/>
            <pc:sldMk cId="3729844320" sldId="751"/>
            <ac:spMk id="12" creationId="{A91151D8-1690-4850-85C5-8C430896482E}"/>
          </ac:spMkLst>
        </pc:spChg>
        <pc:picChg chg="del">
          <ac:chgData name="Bidart, Matthew" userId="S::mbidart@mtsac.edu::f2621ade-5e14-4d43-971b-2b426d2c3f39" providerId="AD" clId="Web-{371B606D-560D-4856-AFD7-22BADF3949FC}" dt="2019-02-26T23:13:09.698" v="637"/>
          <ac:picMkLst>
            <pc:docMk/>
            <pc:sldMk cId="3729844320" sldId="751"/>
            <ac:picMk id="5" creationId="{1733098A-246B-4A5B-91B3-CB99C13A0AD3}"/>
          </ac:picMkLst>
        </pc:picChg>
        <pc:picChg chg="add mod modCrop">
          <ac:chgData name="Bidart, Matthew" userId="S::mbidart@mtsac.edu::f2621ade-5e14-4d43-971b-2b426d2c3f39" providerId="AD" clId="Web-{371B606D-560D-4856-AFD7-22BADF3949FC}" dt="2019-02-26T23:14:27.855" v="660" actId="1076"/>
          <ac:picMkLst>
            <pc:docMk/>
            <pc:sldMk cId="3729844320" sldId="751"/>
            <ac:picMk id="7" creationId="{AE964E3E-6882-46E0-8F12-A7BEE72C1328}"/>
          </ac:picMkLst>
        </pc:picChg>
        <pc:picChg chg="add mod">
          <ac:chgData name="Bidart, Matthew" userId="S::mbidart@mtsac.edu::f2621ade-5e14-4d43-971b-2b426d2c3f39" providerId="AD" clId="Web-{371B606D-560D-4856-AFD7-22BADF3949FC}" dt="2019-02-26T23:14:33.714" v="662" actId="14100"/>
          <ac:picMkLst>
            <pc:docMk/>
            <pc:sldMk cId="3729844320" sldId="751"/>
            <ac:picMk id="10" creationId="{C0A3E568-AD9C-4312-8425-3D89984B6B54}"/>
          </ac:picMkLst>
        </pc:picChg>
      </pc:sldChg>
      <pc:sldChg chg="addSp delSp modSp add replId">
        <pc:chgData name="Bidart, Matthew" userId="S::mbidart@mtsac.edu::f2621ade-5e14-4d43-971b-2b426d2c3f39" providerId="AD" clId="Web-{371B606D-560D-4856-AFD7-22BADF3949FC}" dt="2019-02-26T23:22:05.574" v="778" actId="1076"/>
        <pc:sldMkLst>
          <pc:docMk/>
          <pc:sldMk cId="1080576559" sldId="752"/>
        </pc:sldMkLst>
        <pc:spChg chg="mod">
          <ac:chgData name="Bidart, Matthew" userId="S::mbidart@mtsac.edu::f2621ade-5e14-4d43-971b-2b426d2c3f39" providerId="AD" clId="Web-{371B606D-560D-4856-AFD7-22BADF3949FC}" dt="2019-02-26T23:17:55.074" v="767" actId="1076"/>
          <ac:spMkLst>
            <pc:docMk/>
            <pc:sldMk cId="1080576559" sldId="752"/>
            <ac:spMk id="2" creationId="{DB8902BF-B3E2-497E-914B-A531703B1C10}"/>
          </ac:spMkLst>
        </pc:spChg>
        <pc:spChg chg="mod">
          <ac:chgData name="Bidart, Matthew" userId="S::mbidart@mtsac.edu::f2621ade-5e14-4d43-971b-2b426d2c3f39" providerId="AD" clId="Web-{371B606D-560D-4856-AFD7-22BADF3949FC}" dt="2019-02-26T23:17:37.136" v="760" actId="20577"/>
          <ac:spMkLst>
            <pc:docMk/>
            <pc:sldMk cId="1080576559" sldId="752"/>
            <ac:spMk id="4" creationId="{00000000-0000-0000-0000-000000000000}"/>
          </ac:spMkLst>
        </pc:spChg>
        <pc:spChg chg="del">
          <ac:chgData name="Bidart, Matthew" userId="S::mbidart@mtsac.edu::f2621ade-5e14-4d43-971b-2b426d2c3f39" providerId="AD" clId="Web-{371B606D-560D-4856-AFD7-22BADF3949FC}" dt="2019-02-26T23:17:25.136" v="757"/>
          <ac:spMkLst>
            <pc:docMk/>
            <pc:sldMk cId="1080576559" sldId="752"/>
            <ac:spMk id="6" creationId="{25AC319E-C890-4163-8C98-60F17284892E}"/>
          </ac:spMkLst>
        </pc:spChg>
        <pc:picChg chg="add mod">
          <ac:chgData name="Bidart, Matthew" userId="S::mbidart@mtsac.edu::f2621ade-5e14-4d43-971b-2b426d2c3f39" providerId="AD" clId="Web-{371B606D-560D-4856-AFD7-22BADF3949FC}" dt="2019-02-26T23:22:03.230" v="777" actId="1076"/>
          <ac:picMkLst>
            <pc:docMk/>
            <pc:sldMk cId="1080576559" sldId="752"/>
            <ac:picMk id="5" creationId="{2FC6F1D6-B7CB-4637-93EB-B2F24AD8040D}"/>
          </ac:picMkLst>
        </pc:picChg>
        <pc:picChg chg="del">
          <ac:chgData name="Bidart, Matthew" userId="S::mbidart@mtsac.edu::f2621ade-5e14-4d43-971b-2b426d2c3f39" providerId="AD" clId="Web-{371B606D-560D-4856-AFD7-22BADF3949FC}" dt="2019-02-26T23:17:29.089" v="758"/>
          <ac:picMkLst>
            <pc:docMk/>
            <pc:sldMk cId="1080576559" sldId="752"/>
            <ac:picMk id="7" creationId="{AE964E3E-6882-46E0-8F12-A7BEE72C1328}"/>
          </ac:picMkLst>
        </pc:picChg>
        <pc:picChg chg="del">
          <ac:chgData name="Bidart, Matthew" userId="S::mbidart@mtsac.edu::f2621ade-5e14-4d43-971b-2b426d2c3f39" providerId="AD" clId="Web-{371B606D-560D-4856-AFD7-22BADF3949FC}" dt="2019-02-26T23:17:30.214" v="759"/>
          <ac:picMkLst>
            <pc:docMk/>
            <pc:sldMk cId="1080576559" sldId="752"/>
            <ac:picMk id="10" creationId="{C0A3E568-AD9C-4312-8425-3D89984B6B54}"/>
          </ac:picMkLst>
        </pc:picChg>
        <pc:picChg chg="add mod">
          <ac:chgData name="Bidart, Matthew" userId="S::mbidart@mtsac.edu::f2621ade-5e14-4d43-971b-2b426d2c3f39" providerId="AD" clId="Web-{371B606D-560D-4856-AFD7-22BADF3949FC}" dt="2019-02-26T23:22:05.574" v="778" actId="1076"/>
          <ac:picMkLst>
            <pc:docMk/>
            <pc:sldMk cId="1080576559" sldId="752"/>
            <ac:picMk id="11" creationId="{9ACE27EA-052B-4EF8-9C26-7B2CE78570A2}"/>
          </ac:picMkLst>
        </pc:picChg>
      </pc:sldChg>
      <pc:sldChg chg="addSp delSp modSp add replId">
        <pc:chgData name="Bidart, Matthew" userId="S::mbidart@mtsac.edu::f2621ade-5e14-4d43-971b-2b426d2c3f39" providerId="AD" clId="Web-{371B606D-560D-4856-AFD7-22BADF3949FC}" dt="2019-02-26T23:23:36.902" v="800" actId="1076"/>
        <pc:sldMkLst>
          <pc:docMk/>
          <pc:sldMk cId="869621540" sldId="753"/>
        </pc:sldMkLst>
        <pc:spChg chg="mod">
          <ac:chgData name="Bidart, Matthew" userId="S::mbidart@mtsac.edu::f2621ade-5e14-4d43-971b-2b426d2c3f39" providerId="AD" clId="Web-{371B606D-560D-4856-AFD7-22BADF3949FC}" dt="2019-02-26T23:23:24.324" v="797" actId="1076"/>
          <ac:spMkLst>
            <pc:docMk/>
            <pc:sldMk cId="869621540" sldId="753"/>
            <ac:spMk id="2" creationId="{DB8902BF-B3E2-497E-914B-A531703B1C10}"/>
          </ac:spMkLst>
        </pc:spChg>
        <pc:spChg chg="mod">
          <ac:chgData name="Bidart, Matthew" userId="S::mbidart@mtsac.edu::f2621ade-5e14-4d43-971b-2b426d2c3f39" providerId="AD" clId="Web-{371B606D-560D-4856-AFD7-22BADF3949FC}" dt="2019-02-26T23:23:06.511" v="788" actId="20577"/>
          <ac:spMkLst>
            <pc:docMk/>
            <pc:sldMk cId="869621540" sldId="753"/>
            <ac:spMk id="4" creationId="{00000000-0000-0000-0000-000000000000}"/>
          </ac:spMkLst>
        </pc:spChg>
        <pc:spChg chg="del">
          <ac:chgData name="Bidart, Matthew" userId="S::mbidart@mtsac.edu::f2621ade-5e14-4d43-971b-2b426d2c3f39" providerId="AD" clId="Web-{371B606D-560D-4856-AFD7-22BADF3949FC}" dt="2019-02-26T23:23:26.574" v="798"/>
          <ac:spMkLst>
            <pc:docMk/>
            <pc:sldMk cId="869621540" sldId="753"/>
            <ac:spMk id="9" creationId="{475A10E0-8171-42A3-9B5D-1EE578D4E40A}"/>
          </ac:spMkLst>
        </pc:spChg>
        <pc:picChg chg="del">
          <ac:chgData name="Bidart, Matthew" userId="S::mbidart@mtsac.edu::f2621ade-5e14-4d43-971b-2b426d2c3f39" providerId="AD" clId="Web-{371B606D-560D-4856-AFD7-22BADF3949FC}" dt="2019-02-26T23:23:09.964" v="791"/>
          <ac:picMkLst>
            <pc:docMk/>
            <pc:sldMk cId="869621540" sldId="753"/>
            <ac:picMk id="5" creationId="{2FC6F1D6-B7CB-4637-93EB-B2F24AD8040D}"/>
          </ac:picMkLst>
        </pc:picChg>
        <pc:picChg chg="add mod">
          <ac:chgData name="Bidart, Matthew" userId="S::mbidart@mtsac.edu::f2621ade-5e14-4d43-971b-2b426d2c3f39" providerId="AD" clId="Web-{371B606D-560D-4856-AFD7-22BADF3949FC}" dt="2019-02-26T23:23:36.902" v="800" actId="1076"/>
          <ac:picMkLst>
            <pc:docMk/>
            <pc:sldMk cId="869621540" sldId="753"/>
            <ac:picMk id="6" creationId="{28FB38D5-2087-490B-BF70-D110CDB1A5BB}"/>
          </ac:picMkLst>
        </pc:picChg>
        <pc:picChg chg="del">
          <ac:chgData name="Bidart, Matthew" userId="S::mbidart@mtsac.edu::f2621ade-5e14-4d43-971b-2b426d2c3f39" providerId="AD" clId="Web-{371B606D-560D-4856-AFD7-22BADF3949FC}" dt="2019-02-26T23:23:10.886" v="792"/>
          <ac:picMkLst>
            <pc:docMk/>
            <pc:sldMk cId="869621540" sldId="753"/>
            <ac:picMk id="11" creationId="{9ACE27EA-052B-4EF8-9C26-7B2CE78570A2}"/>
          </ac:picMkLst>
        </pc:picChg>
      </pc:sldChg>
      <pc:sldMasterChg chg="addSldLayout">
        <pc:chgData name="Bidart, Matthew" userId="S::mbidart@mtsac.edu::f2621ade-5e14-4d43-971b-2b426d2c3f39" providerId="AD" clId="Web-{371B606D-560D-4856-AFD7-22BADF3949FC}" dt="2019-02-26T23:03:10.010" v="450"/>
        <pc:sldMasterMkLst>
          <pc:docMk/>
          <pc:sldMasterMk cId="3679338633" sldId="2147483648"/>
        </pc:sldMasterMkLst>
        <pc:sldLayoutChg chg="add">
          <pc:chgData name="Bidart, Matthew" userId="S::mbidart@mtsac.edu::f2621ade-5e14-4d43-971b-2b426d2c3f39" providerId="AD" clId="Web-{371B606D-560D-4856-AFD7-22BADF3949FC}" dt="2019-02-26T23:03:10.010" v="450"/>
          <pc:sldLayoutMkLst>
            <pc:docMk/>
            <pc:sldMasterMk cId="3679338633" sldId="2147483648"/>
            <pc:sldLayoutMk cId="184449189" sldId="2147483724"/>
          </pc:sldLayoutMkLst>
        </pc:sldLayoutChg>
      </pc:sldMasterChg>
    </pc:docChg>
  </pc:docChgLst>
  <pc:docChgLst>
    <pc:chgData name="Gomes, Caron P." userId="S::cgomes4@mtsac.edu::7d818cd2-e55c-4b97-abf8-1dca066de9f2" providerId="AD" clId="Web-{4DCA7455-B1FA-7616-F469-476B2113F0E5}"/>
    <pc:docChg chg="modSld">
      <pc:chgData name="Gomes, Caron P." userId="S::cgomes4@mtsac.edu::7d818cd2-e55c-4b97-abf8-1dca066de9f2" providerId="AD" clId="Web-{4DCA7455-B1FA-7616-F469-476B2113F0E5}" dt="2019-02-28T20:46:36.843" v="24" actId="20577"/>
      <pc:docMkLst>
        <pc:docMk/>
      </pc:docMkLst>
      <pc:sldChg chg="modSp">
        <pc:chgData name="Gomes, Caron P." userId="S::cgomes4@mtsac.edu::7d818cd2-e55c-4b97-abf8-1dca066de9f2" providerId="AD" clId="Web-{4DCA7455-B1FA-7616-F469-476B2113F0E5}" dt="2019-02-28T20:46:36.843" v="23" actId="20577"/>
        <pc:sldMkLst>
          <pc:docMk/>
          <pc:sldMk cId="3798189270" sldId="732"/>
        </pc:sldMkLst>
        <pc:spChg chg="mod">
          <ac:chgData name="Gomes, Caron P." userId="S::cgomes4@mtsac.edu::7d818cd2-e55c-4b97-abf8-1dca066de9f2" providerId="AD" clId="Web-{4DCA7455-B1FA-7616-F469-476B2113F0E5}" dt="2019-02-28T20:46:36.843" v="23" actId="20577"/>
          <ac:spMkLst>
            <pc:docMk/>
            <pc:sldMk cId="3798189270" sldId="732"/>
            <ac:spMk id="3" creationId="{00000000-0000-0000-0000-000000000000}"/>
          </ac:spMkLst>
        </pc:spChg>
      </pc:sldChg>
      <pc:sldChg chg="modSp">
        <pc:chgData name="Gomes, Caron P." userId="S::cgomes4@mtsac.edu::7d818cd2-e55c-4b97-abf8-1dca066de9f2" providerId="AD" clId="Web-{4DCA7455-B1FA-7616-F469-476B2113F0E5}" dt="2019-02-28T20:37:37.309" v="18" actId="20577"/>
        <pc:sldMkLst>
          <pc:docMk/>
          <pc:sldMk cId="2296905318" sldId="734"/>
        </pc:sldMkLst>
        <pc:spChg chg="mod">
          <ac:chgData name="Gomes, Caron P." userId="S::cgomes4@mtsac.edu::7d818cd2-e55c-4b97-abf8-1dca066de9f2" providerId="AD" clId="Web-{4DCA7455-B1FA-7616-F469-476B2113F0E5}" dt="2019-02-28T20:37:37.309" v="18" actId="20577"/>
          <ac:spMkLst>
            <pc:docMk/>
            <pc:sldMk cId="2296905318" sldId="734"/>
            <ac:spMk id="3" creationId="{00000000-0000-0000-0000-000000000000}"/>
          </ac:spMkLst>
        </pc:spChg>
      </pc:sldChg>
    </pc:docChg>
  </pc:docChgLst>
  <pc:docChgLst>
    <pc:chgData name="Bidart, Matthew" userId="S::mbidart@mtsac.edu::f2621ade-5e14-4d43-971b-2b426d2c3f39" providerId="AD" clId="Web-{567B052C-73E0-78C1-9369-6E6938E211D9}"/>
    <pc:docChg chg="addSld modSld">
      <pc:chgData name="Bidart, Matthew" userId="S::mbidart@mtsac.edu::f2621ade-5e14-4d43-971b-2b426d2c3f39" providerId="AD" clId="Web-{567B052C-73E0-78C1-9369-6E6938E211D9}" dt="2019-02-27T00:10:00.703" v="613" actId="20577"/>
      <pc:docMkLst>
        <pc:docMk/>
      </pc:docMkLst>
      <pc:sldChg chg="modSp">
        <pc:chgData name="Bidart, Matthew" userId="S::mbidart@mtsac.edu::f2621ade-5e14-4d43-971b-2b426d2c3f39" providerId="AD" clId="Web-{567B052C-73E0-78C1-9369-6E6938E211D9}" dt="2019-02-26T23:50:06.570" v="423" actId="1076"/>
        <pc:sldMkLst>
          <pc:docMk/>
          <pc:sldMk cId="536449616" sldId="741"/>
        </pc:sldMkLst>
        <pc:picChg chg="mod">
          <ac:chgData name="Bidart, Matthew" userId="S::mbidart@mtsac.edu::f2621ade-5e14-4d43-971b-2b426d2c3f39" providerId="AD" clId="Web-{567B052C-73E0-78C1-9369-6E6938E211D9}" dt="2019-02-26T23:50:03.273" v="422" actId="1076"/>
          <ac:picMkLst>
            <pc:docMk/>
            <pc:sldMk cId="536449616" sldId="741"/>
            <ac:picMk id="16" creationId="{F3079724-E367-4379-B0DB-6DE63757B7C2}"/>
          </ac:picMkLst>
        </pc:picChg>
        <pc:picChg chg="mod">
          <ac:chgData name="Bidart, Matthew" userId="S::mbidart@mtsac.edu::f2621ade-5e14-4d43-971b-2b426d2c3f39" providerId="AD" clId="Web-{567B052C-73E0-78C1-9369-6E6938E211D9}" dt="2019-02-26T23:50:06.570" v="423" actId="1076"/>
          <ac:picMkLst>
            <pc:docMk/>
            <pc:sldMk cId="536449616" sldId="741"/>
            <ac:picMk id="18" creationId="{B33C726A-427A-4A87-9139-74C7EC6078FE}"/>
          </ac:picMkLst>
        </pc:picChg>
      </pc:sldChg>
      <pc:sldChg chg="modSp">
        <pc:chgData name="Bidart, Matthew" userId="S::mbidart@mtsac.edu::f2621ade-5e14-4d43-971b-2b426d2c3f39" providerId="AD" clId="Web-{567B052C-73E0-78C1-9369-6E6938E211D9}" dt="2019-02-26T23:47:47.259" v="414" actId="20577"/>
        <pc:sldMkLst>
          <pc:docMk/>
          <pc:sldMk cId="1422162093" sldId="748"/>
        </pc:sldMkLst>
        <pc:spChg chg="mod">
          <ac:chgData name="Bidart, Matthew" userId="S::mbidart@mtsac.edu::f2621ade-5e14-4d43-971b-2b426d2c3f39" providerId="AD" clId="Web-{567B052C-73E0-78C1-9369-6E6938E211D9}" dt="2019-02-26T23:47:47.259" v="414" actId="20577"/>
          <ac:spMkLst>
            <pc:docMk/>
            <pc:sldMk cId="1422162093" sldId="748"/>
            <ac:spMk id="2" creationId="{DB8902BF-B3E2-497E-914B-A531703B1C10}"/>
          </ac:spMkLst>
        </pc:spChg>
      </pc:sldChg>
      <pc:sldChg chg="modSp">
        <pc:chgData name="Bidart, Matthew" userId="S::mbidart@mtsac.edu::f2621ade-5e14-4d43-971b-2b426d2c3f39" providerId="AD" clId="Web-{567B052C-73E0-78C1-9369-6E6938E211D9}" dt="2019-02-27T00:10:00.703" v="612" actId="20577"/>
        <pc:sldMkLst>
          <pc:docMk/>
          <pc:sldMk cId="3729844320" sldId="751"/>
        </pc:sldMkLst>
        <pc:spChg chg="mod">
          <ac:chgData name="Bidart, Matthew" userId="S::mbidart@mtsac.edu::f2621ade-5e14-4d43-971b-2b426d2c3f39" providerId="AD" clId="Web-{567B052C-73E0-78C1-9369-6E6938E211D9}" dt="2019-02-27T00:10:00.703" v="612" actId="20577"/>
          <ac:spMkLst>
            <pc:docMk/>
            <pc:sldMk cId="3729844320" sldId="751"/>
            <ac:spMk id="2" creationId="{DB8902BF-B3E2-497E-914B-A531703B1C10}"/>
          </ac:spMkLst>
        </pc:spChg>
      </pc:sldChg>
      <pc:sldChg chg="modSp">
        <pc:chgData name="Bidart, Matthew" userId="S::mbidart@mtsac.edu::f2621ade-5e14-4d43-971b-2b426d2c3f39" providerId="AD" clId="Web-{567B052C-73E0-78C1-9369-6E6938E211D9}" dt="2019-02-26T23:55:52.474" v="596" actId="1076"/>
        <pc:sldMkLst>
          <pc:docMk/>
          <pc:sldMk cId="1080576559" sldId="752"/>
        </pc:sldMkLst>
        <pc:spChg chg="mod">
          <ac:chgData name="Bidart, Matthew" userId="S::mbidart@mtsac.edu::f2621ade-5e14-4d43-971b-2b426d2c3f39" providerId="AD" clId="Web-{567B052C-73E0-78C1-9369-6E6938E211D9}" dt="2019-02-26T23:55:48.537" v="595" actId="14100"/>
          <ac:spMkLst>
            <pc:docMk/>
            <pc:sldMk cId="1080576559" sldId="752"/>
            <ac:spMk id="2" creationId="{DB8902BF-B3E2-497E-914B-A531703B1C10}"/>
          </ac:spMkLst>
        </pc:spChg>
        <pc:picChg chg="mod">
          <ac:chgData name="Bidart, Matthew" userId="S::mbidart@mtsac.edu::f2621ade-5e14-4d43-971b-2b426d2c3f39" providerId="AD" clId="Web-{567B052C-73E0-78C1-9369-6E6938E211D9}" dt="2019-02-26T23:55:52.474" v="596" actId="1076"/>
          <ac:picMkLst>
            <pc:docMk/>
            <pc:sldMk cId="1080576559" sldId="752"/>
            <ac:picMk id="5" creationId="{2FC6F1D6-B7CB-4637-93EB-B2F24AD8040D}"/>
          </ac:picMkLst>
        </pc:picChg>
      </pc:sldChg>
      <pc:sldChg chg="addSp delSp modSp add replId">
        <pc:chgData name="Bidart, Matthew" userId="S::mbidart@mtsac.edu::f2621ade-5e14-4d43-971b-2b426d2c3f39" providerId="AD" clId="Web-{567B052C-73E0-78C1-9369-6E6938E211D9}" dt="2019-02-26T23:51:47.913" v="429" actId="1076"/>
        <pc:sldMkLst>
          <pc:docMk/>
          <pc:sldMk cId="1654418949" sldId="754"/>
        </pc:sldMkLst>
        <pc:spChg chg="del mod">
          <ac:chgData name="Bidart, Matthew" userId="S::mbidart@mtsac.edu::f2621ade-5e14-4d43-971b-2b426d2c3f39" providerId="AD" clId="Web-{567B052C-73E0-78C1-9369-6E6938E211D9}" dt="2019-02-26T23:32:43.577" v="64"/>
          <ac:spMkLst>
            <pc:docMk/>
            <pc:sldMk cId="1654418949" sldId="754"/>
            <ac:spMk id="2" creationId="{DB8902BF-B3E2-497E-914B-A531703B1C10}"/>
          </ac:spMkLst>
        </pc:spChg>
        <pc:spChg chg="mod">
          <ac:chgData name="Bidart, Matthew" userId="S::mbidart@mtsac.edu::f2621ade-5e14-4d43-971b-2b426d2c3f39" providerId="AD" clId="Web-{567B052C-73E0-78C1-9369-6E6938E211D9}" dt="2019-02-26T23:39:48.012" v="214" actId="20577"/>
          <ac:spMkLst>
            <pc:docMk/>
            <pc:sldMk cId="1654418949" sldId="754"/>
            <ac:spMk id="4" creationId="{00000000-0000-0000-0000-000000000000}"/>
          </ac:spMkLst>
        </pc:spChg>
        <pc:spChg chg="add del mod">
          <ac:chgData name="Bidart, Matthew" userId="S::mbidart@mtsac.edu::f2621ade-5e14-4d43-971b-2b426d2c3f39" providerId="AD" clId="Web-{567B052C-73E0-78C1-9369-6E6938E211D9}" dt="2019-02-26T23:32:53.092" v="65"/>
          <ac:spMkLst>
            <pc:docMk/>
            <pc:sldMk cId="1654418949" sldId="754"/>
            <ac:spMk id="9" creationId="{A6CF52B3-6F51-4E56-9C87-407B1029700C}"/>
          </ac:spMkLst>
        </pc:spChg>
        <pc:spChg chg="add del mod">
          <ac:chgData name="Bidart, Matthew" userId="S::mbidart@mtsac.edu::f2621ade-5e14-4d43-971b-2b426d2c3f39" providerId="AD" clId="Web-{567B052C-73E0-78C1-9369-6E6938E211D9}" dt="2019-02-26T23:33:35.545" v="72"/>
          <ac:spMkLst>
            <pc:docMk/>
            <pc:sldMk cId="1654418949" sldId="754"/>
            <ac:spMk id="10" creationId="{00C47B24-E258-47FF-8482-E633EF839904}"/>
          </ac:spMkLst>
        </pc:spChg>
        <pc:spChg chg="add mod">
          <ac:chgData name="Bidart, Matthew" userId="S::mbidart@mtsac.edu::f2621ade-5e14-4d43-971b-2b426d2c3f39" providerId="AD" clId="Web-{567B052C-73E0-78C1-9369-6E6938E211D9}" dt="2019-02-26T23:47:17.899" v="404" actId="1076"/>
          <ac:spMkLst>
            <pc:docMk/>
            <pc:sldMk cId="1654418949" sldId="754"/>
            <ac:spMk id="12" creationId="{EA12A5D4-E754-45CF-B2AA-2A055879E7E7}"/>
          </ac:spMkLst>
        </pc:spChg>
        <pc:picChg chg="add del mod">
          <ac:chgData name="Bidart, Matthew" userId="S::mbidart@mtsac.edu::f2621ade-5e14-4d43-971b-2b426d2c3f39" providerId="AD" clId="Web-{567B052C-73E0-78C1-9369-6E6938E211D9}" dt="2019-02-26T23:47:08.212" v="402"/>
          <ac:picMkLst>
            <pc:docMk/>
            <pc:sldMk cId="1654418949" sldId="754"/>
            <ac:picMk id="5" creationId="{77D0DD5C-3C1A-4E63-BEBC-F737F3C80972}"/>
          </ac:picMkLst>
        </pc:picChg>
        <pc:picChg chg="del">
          <ac:chgData name="Bidart, Matthew" userId="S::mbidart@mtsac.edu::f2621ade-5e14-4d43-971b-2b426d2c3f39" providerId="AD" clId="Web-{567B052C-73E0-78C1-9369-6E6938E211D9}" dt="2019-02-26T23:32:16.936" v="59"/>
          <ac:picMkLst>
            <pc:docMk/>
            <pc:sldMk cId="1654418949" sldId="754"/>
            <ac:picMk id="6" creationId="{37D84E87-9E6D-4809-B178-1A90FD622F8B}"/>
          </ac:picMkLst>
        </pc:picChg>
        <pc:picChg chg="add mod">
          <ac:chgData name="Bidart, Matthew" userId="S::mbidart@mtsac.edu::f2621ade-5e14-4d43-971b-2b426d2c3f39" providerId="AD" clId="Web-{567B052C-73E0-78C1-9369-6E6938E211D9}" dt="2019-02-26T23:51:47.913" v="429" actId="1076"/>
          <ac:picMkLst>
            <pc:docMk/>
            <pc:sldMk cId="1654418949" sldId="754"/>
            <ac:picMk id="13" creationId="{217AC734-E2DF-441E-A5B1-5AEFED16BADB}"/>
          </ac:picMkLst>
        </pc:picChg>
      </pc:sldChg>
      <pc:sldChg chg="addSp delSp modSp add replId">
        <pc:chgData name="Bidart, Matthew" userId="S::mbidart@mtsac.edu::f2621ade-5e14-4d43-971b-2b426d2c3f39" providerId="AD" clId="Web-{567B052C-73E0-78C1-9369-6E6938E211D9}" dt="2019-02-26T23:54:34.037" v="557" actId="1076"/>
        <pc:sldMkLst>
          <pc:docMk/>
          <pc:sldMk cId="4070996896" sldId="755"/>
        </pc:sldMkLst>
        <pc:spChg chg="mod">
          <ac:chgData name="Bidart, Matthew" userId="S::mbidart@mtsac.edu::f2621ade-5e14-4d43-971b-2b426d2c3f39" providerId="AD" clId="Web-{567B052C-73E0-78C1-9369-6E6938E211D9}" dt="2019-02-26T23:54:30.741" v="555" actId="20577"/>
          <ac:spMkLst>
            <pc:docMk/>
            <pc:sldMk cId="4070996896" sldId="755"/>
            <ac:spMk id="2" creationId="{DB8902BF-B3E2-497E-914B-A531703B1C10}"/>
          </ac:spMkLst>
        </pc:spChg>
        <pc:spChg chg="mod">
          <ac:chgData name="Bidart, Matthew" userId="S::mbidart@mtsac.edu::f2621ade-5e14-4d43-971b-2b426d2c3f39" providerId="AD" clId="Web-{567B052C-73E0-78C1-9369-6E6938E211D9}" dt="2019-02-26T23:40:11.230" v="224" actId="20577"/>
          <ac:spMkLst>
            <pc:docMk/>
            <pc:sldMk cId="4070996896" sldId="755"/>
            <ac:spMk id="4" creationId="{00000000-0000-0000-0000-000000000000}"/>
          </ac:spMkLst>
        </pc:spChg>
        <pc:spChg chg="add del mod">
          <ac:chgData name="Bidart, Matthew" userId="S::mbidart@mtsac.edu::f2621ade-5e14-4d43-971b-2b426d2c3f39" providerId="AD" clId="Web-{567B052C-73E0-78C1-9369-6E6938E211D9}" dt="2019-02-26T23:42:10.917" v="303"/>
          <ac:spMkLst>
            <pc:docMk/>
            <pc:sldMk cId="4070996896" sldId="755"/>
            <ac:spMk id="6" creationId="{AD93CC5C-69EB-4592-A894-DAEDE94AB86B}"/>
          </ac:spMkLst>
        </pc:spChg>
        <pc:picChg chg="del">
          <ac:chgData name="Bidart, Matthew" userId="S::mbidart@mtsac.edu::f2621ade-5e14-4d43-971b-2b426d2c3f39" providerId="AD" clId="Web-{567B052C-73E0-78C1-9369-6E6938E211D9}" dt="2019-02-26T23:40:15.574" v="227"/>
          <ac:picMkLst>
            <pc:docMk/>
            <pc:sldMk cId="4070996896" sldId="755"/>
            <ac:picMk id="5" creationId="{44975285-895F-404C-933B-57B6E5BFFC1A}"/>
          </ac:picMkLst>
        </pc:picChg>
        <pc:picChg chg="add del mod">
          <ac:chgData name="Bidart, Matthew" userId="S::mbidart@mtsac.edu::f2621ade-5e14-4d43-971b-2b426d2c3f39" providerId="AD" clId="Web-{567B052C-73E0-78C1-9369-6E6938E211D9}" dt="2019-02-26T23:49:17.180" v="416"/>
          <ac:picMkLst>
            <pc:docMk/>
            <pc:sldMk cId="4070996896" sldId="755"/>
            <ac:picMk id="7" creationId="{D564E1AE-7380-4CE3-90DE-CE9C628CE951}"/>
          </ac:picMkLst>
        </pc:picChg>
        <pc:picChg chg="add del mod">
          <ac:chgData name="Bidart, Matthew" userId="S::mbidart@mtsac.edu::f2621ade-5e14-4d43-971b-2b426d2c3f39" providerId="AD" clId="Web-{567B052C-73E0-78C1-9369-6E6938E211D9}" dt="2019-02-26T23:51:32.429" v="424"/>
          <ac:picMkLst>
            <pc:docMk/>
            <pc:sldMk cId="4070996896" sldId="755"/>
            <ac:picMk id="9" creationId="{5649E730-E473-45FF-BBF6-72CFE5572913}"/>
          </ac:picMkLst>
        </pc:picChg>
        <pc:picChg chg="add mod">
          <ac:chgData name="Bidart, Matthew" userId="S::mbidart@mtsac.edu::f2621ade-5e14-4d43-971b-2b426d2c3f39" providerId="AD" clId="Web-{567B052C-73E0-78C1-9369-6E6938E211D9}" dt="2019-02-26T23:54:34.037" v="557" actId="1076"/>
          <ac:picMkLst>
            <pc:docMk/>
            <pc:sldMk cId="4070996896" sldId="755"/>
            <ac:picMk id="11" creationId="{CFFEA934-68F6-4077-879F-A4F961D6C1CB}"/>
          </ac:picMkLst>
        </pc:picChg>
      </pc:sldChg>
    </pc:docChg>
  </pc:docChgLst>
  <pc:docChgLst>
    <pc:chgData name="Bidart, Matthew" userId="S::mbidart@mtsac.edu::f2621ade-5e14-4d43-971b-2b426d2c3f39" providerId="AD" clId="Web-{18CC9A59-F491-A713-0712-5C7BB338E636}"/>
    <pc:docChg chg="modSld">
      <pc:chgData name="Bidart, Matthew" userId="S::mbidart@mtsac.edu::f2621ade-5e14-4d43-971b-2b426d2c3f39" providerId="AD" clId="Web-{18CC9A59-F491-A713-0712-5C7BB338E636}" dt="2019-02-28T18:45:56.055" v="49" actId="20577"/>
      <pc:docMkLst>
        <pc:docMk/>
      </pc:docMkLst>
      <pc:sldChg chg="modSp">
        <pc:chgData name="Bidart, Matthew" userId="S::mbidart@mtsac.edu::f2621ade-5e14-4d43-971b-2b426d2c3f39" providerId="AD" clId="Web-{18CC9A59-F491-A713-0712-5C7BB338E636}" dt="2019-02-28T18:45:19.246" v="44" actId="1076"/>
        <pc:sldMkLst>
          <pc:docMk/>
          <pc:sldMk cId="1080576559" sldId="752"/>
        </pc:sldMkLst>
        <pc:spChg chg="mod">
          <ac:chgData name="Bidart, Matthew" userId="S::mbidart@mtsac.edu::f2621ade-5e14-4d43-971b-2b426d2c3f39" providerId="AD" clId="Web-{18CC9A59-F491-A713-0712-5C7BB338E636}" dt="2019-02-28T18:45:19.246" v="44" actId="1076"/>
          <ac:spMkLst>
            <pc:docMk/>
            <pc:sldMk cId="1080576559" sldId="752"/>
            <ac:spMk id="2" creationId="{DB8902BF-B3E2-497E-914B-A531703B1C10}"/>
          </ac:spMkLst>
        </pc:spChg>
      </pc:sldChg>
      <pc:sldChg chg="modSp">
        <pc:chgData name="Bidart, Matthew" userId="S::mbidart@mtsac.edu::f2621ade-5e14-4d43-971b-2b426d2c3f39" providerId="AD" clId="Web-{18CC9A59-F491-A713-0712-5C7BB338E636}" dt="2019-02-28T18:45:54.133" v="47" actId="20577"/>
        <pc:sldMkLst>
          <pc:docMk/>
          <pc:sldMk cId="869621540" sldId="753"/>
        </pc:sldMkLst>
        <pc:spChg chg="mod">
          <ac:chgData name="Bidart, Matthew" userId="S::mbidart@mtsac.edu::f2621ade-5e14-4d43-971b-2b426d2c3f39" providerId="AD" clId="Web-{18CC9A59-F491-A713-0712-5C7BB338E636}" dt="2019-02-28T18:45:54.133" v="47" actId="20577"/>
          <ac:spMkLst>
            <pc:docMk/>
            <pc:sldMk cId="869621540" sldId="753"/>
            <ac:spMk id="4" creationId="{00000000-0000-0000-0000-000000000000}"/>
          </ac:spMkLst>
        </pc:spChg>
      </pc:sldChg>
    </pc:docChg>
  </pc:docChgLst>
  <pc:docChgLst>
    <pc:chgData name="Bidart, Matthew" userId="S::mbidart@mtsac.edu::f2621ade-5e14-4d43-971b-2b426d2c3f39" providerId="AD" clId="Web-{C5E30FBD-068C-62A2-0223-313E1BA0D073}"/>
    <pc:docChg chg="addSld modSld sldOrd">
      <pc:chgData name="Bidart, Matthew" userId="S::mbidart@mtsac.edu::f2621ade-5e14-4d43-971b-2b426d2c3f39" providerId="AD" clId="Web-{C5E30FBD-068C-62A2-0223-313E1BA0D073}" dt="2019-02-28T17:33:31.854" v="1730" actId="20577"/>
      <pc:docMkLst>
        <pc:docMk/>
      </pc:docMkLst>
      <pc:sldChg chg="addSp delSp modSp">
        <pc:chgData name="Bidart, Matthew" userId="S::mbidart@mtsac.edu::f2621ade-5e14-4d43-971b-2b426d2c3f39" providerId="AD" clId="Web-{C5E30FBD-068C-62A2-0223-313E1BA0D073}" dt="2019-02-28T17:33:05.182" v="1727" actId="1076"/>
        <pc:sldMkLst>
          <pc:docMk/>
          <pc:sldMk cId="536449616" sldId="741"/>
        </pc:sldMkLst>
        <pc:picChg chg="mod">
          <ac:chgData name="Bidart, Matthew" userId="S::mbidart@mtsac.edu::f2621ade-5e14-4d43-971b-2b426d2c3f39" providerId="AD" clId="Web-{C5E30FBD-068C-62A2-0223-313E1BA0D073}" dt="2019-02-28T16:25:08.475" v="40" actId="14100"/>
          <ac:picMkLst>
            <pc:docMk/>
            <pc:sldMk cId="536449616" sldId="741"/>
            <ac:picMk id="11" creationId="{A49362ED-1672-446F-921C-5F9F67315CDC}"/>
          </ac:picMkLst>
        </pc:picChg>
        <pc:picChg chg="add del mod">
          <ac:chgData name="Bidart, Matthew" userId="S::mbidart@mtsac.edu::f2621ade-5e14-4d43-971b-2b426d2c3f39" providerId="AD" clId="Web-{C5E30FBD-068C-62A2-0223-313E1BA0D073}" dt="2019-02-28T17:32:55.760" v="1725"/>
          <ac:picMkLst>
            <pc:docMk/>
            <pc:sldMk cId="536449616" sldId="741"/>
            <ac:picMk id="16" creationId="{F3079724-E367-4379-B0DB-6DE63757B7C2}"/>
          </ac:picMkLst>
        </pc:picChg>
        <pc:picChg chg="add del mod">
          <ac:chgData name="Bidart, Matthew" userId="S::mbidart@mtsac.edu::f2621ade-5e14-4d43-971b-2b426d2c3f39" providerId="AD" clId="Web-{C5E30FBD-068C-62A2-0223-313E1BA0D073}" dt="2019-02-28T17:33:05.182" v="1727" actId="1076"/>
          <ac:picMkLst>
            <pc:docMk/>
            <pc:sldMk cId="536449616" sldId="741"/>
            <ac:picMk id="18" creationId="{B33C726A-427A-4A87-9139-74C7EC6078FE}"/>
          </ac:picMkLst>
        </pc:picChg>
      </pc:sldChg>
      <pc:sldChg chg="modSp">
        <pc:chgData name="Bidart, Matthew" userId="S::mbidart@mtsac.edu::f2621ade-5e14-4d43-971b-2b426d2c3f39" providerId="AD" clId="Web-{C5E30FBD-068C-62A2-0223-313E1BA0D073}" dt="2019-02-28T16:26:23.585" v="69" actId="20577"/>
        <pc:sldMkLst>
          <pc:docMk/>
          <pc:sldMk cId="4216457537" sldId="742"/>
        </pc:sldMkLst>
        <pc:spChg chg="mod">
          <ac:chgData name="Bidart, Matthew" userId="S::mbidart@mtsac.edu::f2621ade-5e14-4d43-971b-2b426d2c3f39" providerId="AD" clId="Web-{C5E30FBD-068C-62A2-0223-313E1BA0D073}" dt="2019-02-28T16:26:23.585" v="69" actId="20577"/>
          <ac:spMkLst>
            <pc:docMk/>
            <pc:sldMk cId="4216457537" sldId="742"/>
            <ac:spMk id="2" creationId="{DB8902BF-B3E2-497E-914B-A531703B1C10}"/>
          </ac:spMkLst>
        </pc:spChg>
      </pc:sldChg>
      <pc:sldChg chg="modSp">
        <pc:chgData name="Bidart, Matthew" userId="S::mbidart@mtsac.edu::f2621ade-5e14-4d43-971b-2b426d2c3f39" providerId="AD" clId="Web-{C5E30FBD-068C-62A2-0223-313E1BA0D073}" dt="2019-02-28T17:23:38.148" v="1476" actId="20577"/>
        <pc:sldMkLst>
          <pc:docMk/>
          <pc:sldMk cId="640887196" sldId="743"/>
        </pc:sldMkLst>
        <pc:spChg chg="mod">
          <ac:chgData name="Bidart, Matthew" userId="S::mbidart@mtsac.edu::f2621ade-5e14-4d43-971b-2b426d2c3f39" providerId="AD" clId="Web-{C5E30FBD-068C-62A2-0223-313E1BA0D073}" dt="2019-02-28T17:23:38.148" v="1476" actId="20577"/>
          <ac:spMkLst>
            <pc:docMk/>
            <pc:sldMk cId="640887196" sldId="743"/>
            <ac:spMk id="2" creationId="{DB8902BF-B3E2-497E-914B-A531703B1C10}"/>
          </ac:spMkLst>
        </pc:spChg>
      </pc:sldChg>
      <pc:sldChg chg="modSp">
        <pc:chgData name="Bidart, Matthew" userId="S::mbidart@mtsac.edu::f2621ade-5e14-4d43-971b-2b426d2c3f39" providerId="AD" clId="Web-{C5E30FBD-068C-62A2-0223-313E1BA0D073}" dt="2019-02-28T17:28:26.712" v="1707" actId="20577"/>
        <pc:sldMkLst>
          <pc:docMk/>
          <pc:sldMk cId="397051841" sldId="744"/>
        </pc:sldMkLst>
        <pc:spChg chg="mod">
          <ac:chgData name="Bidart, Matthew" userId="S::mbidart@mtsac.edu::f2621ade-5e14-4d43-971b-2b426d2c3f39" providerId="AD" clId="Web-{C5E30FBD-068C-62A2-0223-313E1BA0D073}" dt="2019-02-28T17:28:26.712" v="1707" actId="20577"/>
          <ac:spMkLst>
            <pc:docMk/>
            <pc:sldMk cId="397051841" sldId="744"/>
            <ac:spMk id="2" creationId="{DB8902BF-B3E2-497E-914B-A531703B1C10}"/>
          </ac:spMkLst>
        </pc:spChg>
      </pc:sldChg>
      <pc:sldChg chg="modSp">
        <pc:chgData name="Bidart, Matthew" userId="S::mbidart@mtsac.edu::f2621ade-5e14-4d43-971b-2b426d2c3f39" providerId="AD" clId="Web-{C5E30FBD-068C-62A2-0223-313E1BA0D073}" dt="2019-02-28T16:33:27.509" v="417" actId="1076"/>
        <pc:sldMkLst>
          <pc:docMk/>
          <pc:sldMk cId="4038986300" sldId="745"/>
        </pc:sldMkLst>
        <pc:spChg chg="mod">
          <ac:chgData name="Bidart, Matthew" userId="S::mbidart@mtsac.edu::f2621ade-5e14-4d43-971b-2b426d2c3f39" providerId="AD" clId="Web-{C5E30FBD-068C-62A2-0223-313E1BA0D073}" dt="2019-02-28T16:33:27.509" v="417" actId="1076"/>
          <ac:spMkLst>
            <pc:docMk/>
            <pc:sldMk cId="4038986300" sldId="745"/>
            <ac:spMk id="2" creationId="{DB8902BF-B3E2-497E-914B-A531703B1C10}"/>
          </ac:spMkLst>
        </pc:spChg>
      </pc:sldChg>
      <pc:sldChg chg="modSp">
        <pc:chgData name="Bidart, Matthew" userId="S::mbidart@mtsac.edu::f2621ade-5e14-4d43-971b-2b426d2c3f39" providerId="AD" clId="Web-{C5E30FBD-068C-62A2-0223-313E1BA0D073}" dt="2019-02-28T16:57:19.109" v="575" actId="1076"/>
        <pc:sldMkLst>
          <pc:docMk/>
          <pc:sldMk cId="1194537825" sldId="746"/>
        </pc:sldMkLst>
        <pc:spChg chg="mod">
          <ac:chgData name="Bidart, Matthew" userId="S::mbidart@mtsac.edu::f2621ade-5e14-4d43-971b-2b426d2c3f39" providerId="AD" clId="Web-{C5E30FBD-068C-62A2-0223-313E1BA0D073}" dt="2019-02-28T16:57:19.109" v="575" actId="1076"/>
          <ac:spMkLst>
            <pc:docMk/>
            <pc:sldMk cId="1194537825" sldId="746"/>
            <ac:spMk id="2" creationId="{DB8902BF-B3E2-497E-914B-A531703B1C10}"/>
          </ac:spMkLst>
        </pc:spChg>
      </pc:sldChg>
      <pc:sldChg chg="modSp">
        <pc:chgData name="Bidart, Matthew" userId="S::mbidart@mtsac.edu::f2621ade-5e14-4d43-971b-2b426d2c3f39" providerId="AD" clId="Web-{C5E30FBD-068C-62A2-0223-313E1BA0D073}" dt="2019-02-28T17:00:07.048" v="623" actId="20577"/>
        <pc:sldMkLst>
          <pc:docMk/>
          <pc:sldMk cId="2068317876" sldId="747"/>
        </pc:sldMkLst>
        <pc:spChg chg="mod">
          <ac:chgData name="Bidart, Matthew" userId="S::mbidart@mtsac.edu::f2621ade-5e14-4d43-971b-2b426d2c3f39" providerId="AD" clId="Web-{C5E30FBD-068C-62A2-0223-313E1BA0D073}" dt="2019-02-28T17:00:07.048" v="623" actId="20577"/>
          <ac:spMkLst>
            <pc:docMk/>
            <pc:sldMk cId="2068317876" sldId="747"/>
            <ac:spMk id="2" creationId="{DB8902BF-B3E2-497E-914B-A531703B1C10}"/>
          </ac:spMkLst>
        </pc:spChg>
      </pc:sldChg>
      <pc:sldChg chg="modSp">
        <pc:chgData name="Bidart, Matthew" userId="S::mbidart@mtsac.edu::f2621ade-5e14-4d43-971b-2b426d2c3f39" providerId="AD" clId="Web-{C5E30FBD-068C-62A2-0223-313E1BA0D073}" dt="2019-02-28T17:04:01.174" v="731" actId="20577"/>
        <pc:sldMkLst>
          <pc:docMk/>
          <pc:sldMk cId="1422162093" sldId="748"/>
        </pc:sldMkLst>
        <pc:spChg chg="mod">
          <ac:chgData name="Bidart, Matthew" userId="S::mbidart@mtsac.edu::f2621ade-5e14-4d43-971b-2b426d2c3f39" providerId="AD" clId="Web-{C5E30FBD-068C-62A2-0223-313E1BA0D073}" dt="2019-02-28T17:01:08.876" v="661" actId="14100"/>
          <ac:spMkLst>
            <pc:docMk/>
            <pc:sldMk cId="1422162093" sldId="748"/>
            <ac:spMk id="2" creationId="{DB8902BF-B3E2-497E-914B-A531703B1C10}"/>
          </ac:spMkLst>
        </pc:spChg>
        <pc:spChg chg="mod">
          <ac:chgData name="Bidart, Matthew" userId="S::mbidart@mtsac.edu::f2621ade-5e14-4d43-971b-2b426d2c3f39" providerId="AD" clId="Web-{C5E30FBD-068C-62A2-0223-313E1BA0D073}" dt="2019-02-28T17:04:01.174" v="731" actId="20577"/>
          <ac:spMkLst>
            <pc:docMk/>
            <pc:sldMk cId="1422162093" sldId="748"/>
            <ac:spMk id="4" creationId="{00000000-0000-0000-0000-000000000000}"/>
          </ac:spMkLst>
        </pc:spChg>
        <pc:picChg chg="mod">
          <ac:chgData name="Bidart, Matthew" userId="S::mbidart@mtsac.edu::f2621ade-5e14-4d43-971b-2b426d2c3f39" providerId="AD" clId="Web-{C5E30FBD-068C-62A2-0223-313E1BA0D073}" dt="2019-02-28T17:01:11.798" v="662" actId="1076"/>
          <ac:picMkLst>
            <pc:docMk/>
            <pc:sldMk cId="1422162093" sldId="748"/>
            <ac:picMk id="5" creationId="{CCA51ED4-8E93-4B45-87CD-2FC5E1DA49BE}"/>
          </ac:picMkLst>
        </pc:picChg>
      </pc:sldChg>
      <pc:sldChg chg="modSp">
        <pc:chgData name="Bidart, Matthew" userId="S::mbidart@mtsac.edu::f2621ade-5e14-4d43-971b-2b426d2c3f39" providerId="AD" clId="Web-{C5E30FBD-068C-62A2-0223-313E1BA0D073}" dt="2019-02-28T17:04:54.347" v="808" actId="20577"/>
        <pc:sldMkLst>
          <pc:docMk/>
          <pc:sldMk cId="3861112240" sldId="749"/>
        </pc:sldMkLst>
        <pc:spChg chg="mod">
          <ac:chgData name="Bidart, Matthew" userId="S::mbidart@mtsac.edu::f2621ade-5e14-4d43-971b-2b426d2c3f39" providerId="AD" clId="Web-{C5E30FBD-068C-62A2-0223-313E1BA0D073}" dt="2019-02-28T17:04:54.347" v="808" actId="20577"/>
          <ac:spMkLst>
            <pc:docMk/>
            <pc:sldMk cId="3861112240" sldId="749"/>
            <ac:spMk id="2" creationId="{DB8902BF-B3E2-497E-914B-A531703B1C10}"/>
          </ac:spMkLst>
        </pc:spChg>
        <pc:spChg chg="mod">
          <ac:chgData name="Bidart, Matthew" userId="S::mbidart@mtsac.edu::f2621ade-5e14-4d43-971b-2b426d2c3f39" providerId="AD" clId="Web-{C5E30FBD-068C-62A2-0223-313E1BA0D073}" dt="2019-02-28T17:03:56.533" v="722" actId="20577"/>
          <ac:spMkLst>
            <pc:docMk/>
            <pc:sldMk cId="3861112240" sldId="749"/>
            <ac:spMk id="4" creationId="{00000000-0000-0000-0000-000000000000}"/>
          </ac:spMkLst>
        </pc:spChg>
      </pc:sldChg>
      <pc:sldChg chg="modSp">
        <pc:chgData name="Bidart, Matthew" userId="S::mbidart@mtsac.edu::f2621ade-5e14-4d43-971b-2b426d2c3f39" providerId="AD" clId="Web-{C5E30FBD-068C-62A2-0223-313E1BA0D073}" dt="2019-02-28T17:09:31.988" v="1110" actId="20577"/>
        <pc:sldMkLst>
          <pc:docMk/>
          <pc:sldMk cId="2116912938" sldId="750"/>
        </pc:sldMkLst>
        <pc:spChg chg="mod">
          <ac:chgData name="Bidart, Matthew" userId="S::mbidart@mtsac.edu::f2621ade-5e14-4d43-971b-2b426d2c3f39" providerId="AD" clId="Web-{C5E30FBD-068C-62A2-0223-313E1BA0D073}" dt="2019-02-28T17:09:31.988" v="1110" actId="20577"/>
          <ac:spMkLst>
            <pc:docMk/>
            <pc:sldMk cId="2116912938" sldId="750"/>
            <ac:spMk id="2" creationId="{DB8902BF-B3E2-497E-914B-A531703B1C10}"/>
          </ac:spMkLst>
        </pc:spChg>
        <pc:spChg chg="mod">
          <ac:chgData name="Bidart, Matthew" userId="S::mbidart@mtsac.edu::f2621ade-5e14-4d43-971b-2b426d2c3f39" providerId="AD" clId="Web-{C5E30FBD-068C-62A2-0223-313E1BA0D073}" dt="2019-02-28T17:05:00.658" v="817" actId="20577"/>
          <ac:spMkLst>
            <pc:docMk/>
            <pc:sldMk cId="2116912938" sldId="750"/>
            <ac:spMk id="4" creationId="{00000000-0000-0000-0000-000000000000}"/>
          </ac:spMkLst>
        </pc:spChg>
        <pc:picChg chg="mod">
          <ac:chgData name="Bidart, Matthew" userId="S::mbidart@mtsac.edu::f2621ade-5e14-4d43-971b-2b426d2c3f39" providerId="AD" clId="Web-{C5E30FBD-068C-62A2-0223-313E1BA0D073}" dt="2019-02-28T17:08:44.831" v="1067" actId="1076"/>
          <ac:picMkLst>
            <pc:docMk/>
            <pc:sldMk cId="2116912938" sldId="750"/>
            <ac:picMk id="5" creationId="{1733098A-246B-4A5B-91B3-CB99C13A0AD3}"/>
          </ac:picMkLst>
        </pc:picChg>
      </pc:sldChg>
      <pc:sldChg chg="modSp">
        <pc:chgData name="Bidart, Matthew" userId="S::mbidart@mtsac.edu::f2621ade-5e14-4d43-971b-2b426d2c3f39" providerId="AD" clId="Web-{C5E30FBD-068C-62A2-0223-313E1BA0D073}" dt="2019-02-28T17:32:18.229" v="1724" actId="1076"/>
        <pc:sldMkLst>
          <pc:docMk/>
          <pc:sldMk cId="3729844320" sldId="751"/>
        </pc:sldMkLst>
        <pc:spChg chg="mod">
          <ac:chgData name="Bidart, Matthew" userId="S::mbidart@mtsac.edu::f2621ade-5e14-4d43-971b-2b426d2c3f39" providerId="AD" clId="Web-{C5E30FBD-068C-62A2-0223-313E1BA0D073}" dt="2019-02-28T17:16:18.177" v="1290" actId="20577"/>
          <ac:spMkLst>
            <pc:docMk/>
            <pc:sldMk cId="3729844320" sldId="751"/>
            <ac:spMk id="2" creationId="{DB8902BF-B3E2-497E-914B-A531703B1C10}"/>
          </ac:spMkLst>
        </pc:spChg>
        <pc:spChg chg="mod">
          <ac:chgData name="Bidart, Matthew" userId="S::mbidart@mtsac.edu::f2621ade-5e14-4d43-971b-2b426d2c3f39" providerId="AD" clId="Web-{C5E30FBD-068C-62A2-0223-313E1BA0D073}" dt="2019-02-28T17:10:15.863" v="1150" actId="20577"/>
          <ac:spMkLst>
            <pc:docMk/>
            <pc:sldMk cId="3729844320" sldId="751"/>
            <ac:spMk id="4" creationId="{00000000-0000-0000-0000-000000000000}"/>
          </ac:spMkLst>
        </pc:spChg>
        <pc:spChg chg="mod">
          <ac:chgData name="Bidart, Matthew" userId="S::mbidart@mtsac.edu::f2621ade-5e14-4d43-971b-2b426d2c3f39" providerId="AD" clId="Web-{C5E30FBD-068C-62A2-0223-313E1BA0D073}" dt="2019-02-28T17:15:27.505" v="1250" actId="20577"/>
          <ac:spMkLst>
            <pc:docMk/>
            <pc:sldMk cId="3729844320" sldId="751"/>
            <ac:spMk id="6" creationId="{25AC319E-C890-4163-8C98-60F17284892E}"/>
          </ac:spMkLst>
        </pc:spChg>
        <pc:spChg chg="mod">
          <ac:chgData name="Bidart, Matthew" userId="S::mbidart@mtsac.edu::f2621ade-5e14-4d43-971b-2b426d2c3f39" providerId="AD" clId="Web-{C5E30FBD-068C-62A2-0223-313E1BA0D073}" dt="2019-02-28T17:32:13.604" v="1722" actId="1076"/>
          <ac:spMkLst>
            <pc:docMk/>
            <pc:sldMk cId="3729844320" sldId="751"/>
            <ac:spMk id="12" creationId="{A91151D8-1690-4850-85C5-8C430896482E}"/>
          </ac:spMkLst>
        </pc:spChg>
        <pc:picChg chg="mod">
          <ac:chgData name="Bidart, Matthew" userId="S::mbidart@mtsac.edu::f2621ade-5e14-4d43-971b-2b426d2c3f39" providerId="AD" clId="Web-{C5E30FBD-068C-62A2-0223-313E1BA0D073}" dt="2019-02-28T17:31:32.197" v="1718" actId="1076"/>
          <ac:picMkLst>
            <pc:docMk/>
            <pc:sldMk cId="3729844320" sldId="751"/>
            <ac:picMk id="7" creationId="{AE964E3E-6882-46E0-8F12-A7BEE72C1328}"/>
          </ac:picMkLst>
        </pc:picChg>
        <pc:picChg chg="mod">
          <ac:chgData name="Bidart, Matthew" userId="S::mbidart@mtsac.edu::f2621ade-5e14-4d43-971b-2b426d2c3f39" providerId="AD" clId="Web-{C5E30FBD-068C-62A2-0223-313E1BA0D073}" dt="2019-02-28T17:32:18.229" v="1724" actId="1076"/>
          <ac:picMkLst>
            <pc:docMk/>
            <pc:sldMk cId="3729844320" sldId="751"/>
            <ac:picMk id="10" creationId="{C0A3E568-AD9C-4312-8425-3D89984B6B54}"/>
          </ac:picMkLst>
        </pc:picChg>
      </pc:sldChg>
      <pc:sldChg chg="modSp">
        <pc:chgData name="Bidart, Matthew" userId="S::mbidart@mtsac.edu::f2621ade-5e14-4d43-971b-2b426d2c3f39" providerId="AD" clId="Web-{C5E30FBD-068C-62A2-0223-313E1BA0D073}" dt="2019-02-28T17:30:34.762" v="1713"/>
        <pc:sldMkLst>
          <pc:docMk/>
          <pc:sldMk cId="1080576559" sldId="752"/>
        </pc:sldMkLst>
        <pc:spChg chg="mod">
          <ac:chgData name="Bidart, Matthew" userId="S::mbidart@mtsac.edu::f2621ade-5e14-4d43-971b-2b426d2c3f39" providerId="AD" clId="Web-{C5E30FBD-068C-62A2-0223-313E1BA0D073}" dt="2019-02-28T17:17:01.037" v="1306" actId="14100"/>
          <ac:spMkLst>
            <pc:docMk/>
            <pc:sldMk cId="1080576559" sldId="752"/>
            <ac:spMk id="2" creationId="{DB8902BF-B3E2-497E-914B-A531703B1C10}"/>
          </ac:spMkLst>
        </pc:spChg>
        <pc:spChg chg="mod">
          <ac:chgData name="Bidart, Matthew" userId="S::mbidart@mtsac.edu::f2621ade-5e14-4d43-971b-2b426d2c3f39" providerId="AD" clId="Web-{C5E30FBD-068C-62A2-0223-313E1BA0D073}" dt="2019-02-28T17:16:40.427" v="1298" actId="20577"/>
          <ac:spMkLst>
            <pc:docMk/>
            <pc:sldMk cId="1080576559" sldId="752"/>
            <ac:spMk id="4" creationId="{00000000-0000-0000-0000-000000000000}"/>
          </ac:spMkLst>
        </pc:spChg>
        <pc:picChg chg="mod">
          <ac:chgData name="Bidart, Matthew" userId="S::mbidart@mtsac.edu::f2621ade-5e14-4d43-971b-2b426d2c3f39" providerId="AD" clId="Web-{C5E30FBD-068C-62A2-0223-313E1BA0D073}" dt="2019-02-28T17:30:34.762" v="1713"/>
          <ac:picMkLst>
            <pc:docMk/>
            <pc:sldMk cId="1080576559" sldId="752"/>
            <ac:picMk id="5" creationId="{2FC6F1D6-B7CB-4637-93EB-B2F24AD8040D}"/>
          </ac:picMkLst>
        </pc:picChg>
        <pc:picChg chg="mod">
          <ac:chgData name="Bidart, Matthew" userId="S::mbidart@mtsac.edu::f2621ade-5e14-4d43-971b-2b426d2c3f39" providerId="AD" clId="Web-{C5E30FBD-068C-62A2-0223-313E1BA0D073}" dt="2019-02-28T17:30:08.353" v="1710"/>
          <ac:picMkLst>
            <pc:docMk/>
            <pc:sldMk cId="1080576559" sldId="752"/>
            <ac:picMk id="11" creationId="{9ACE27EA-052B-4EF8-9C26-7B2CE78570A2}"/>
          </ac:picMkLst>
        </pc:picChg>
      </pc:sldChg>
      <pc:sldChg chg="modSp">
        <pc:chgData name="Bidart, Matthew" userId="S::mbidart@mtsac.edu::f2621ade-5e14-4d43-971b-2b426d2c3f39" providerId="AD" clId="Web-{C5E30FBD-068C-62A2-0223-313E1BA0D073}" dt="2019-02-28T17:30:55.728" v="1714"/>
        <pc:sldMkLst>
          <pc:docMk/>
          <pc:sldMk cId="869621540" sldId="753"/>
        </pc:sldMkLst>
        <pc:spChg chg="mod">
          <ac:chgData name="Bidart, Matthew" userId="S::mbidart@mtsac.edu::f2621ade-5e14-4d43-971b-2b426d2c3f39" providerId="AD" clId="Web-{C5E30FBD-068C-62A2-0223-313E1BA0D073}" dt="2019-02-28T17:21:51.241" v="1471" actId="20577"/>
          <ac:spMkLst>
            <pc:docMk/>
            <pc:sldMk cId="869621540" sldId="753"/>
            <ac:spMk id="2" creationId="{DB8902BF-B3E2-497E-914B-A531703B1C10}"/>
          </ac:spMkLst>
        </pc:spChg>
        <pc:picChg chg="mod">
          <ac:chgData name="Bidart, Matthew" userId="S::mbidart@mtsac.edu::f2621ade-5e14-4d43-971b-2b426d2c3f39" providerId="AD" clId="Web-{C5E30FBD-068C-62A2-0223-313E1BA0D073}" dt="2019-02-28T17:30:55.728" v="1714"/>
          <ac:picMkLst>
            <pc:docMk/>
            <pc:sldMk cId="869621540" sldId="753"/>
            <ac:picMk id="6" creationId="{28FB38D5-2087-490B-BF70-D110CDB1A5BB}"/>
          </ac:picMkLst>
        </pc:picChg>
      </pc:sldChg>
      <pc:sldChg chg="addSp modSp">
        <pc:chgData name="Bidart, Matthew" userId="S::mbidart@mtsac.edu::f2621ade-5e14-4d43-971b-2b426d2c3f39" providerId="AD" clId="Web-{C5E30FBD-068C-62A2-0223-313E1BA0D073}" dt="2019-02-28T16:52:23.358" v="500" actId="1076"/>
        <pc:sldMkLst>
          <pc:docMk/>
          <pc:sldMk cId="1654418949" sldId="754"/>
        </pc:sldMkLst>
        <pc:spChg chg="mod">
          <ac:chgData name="Bidart, Matthew" userId="S::mbidart@mtsac.edu::f2621ade-5e14-4d43-971b-2b426d2c3f39" providerId="AD" clId="Web-{C5E30FBD-068C-62A2-0223-313E1BA0D073}" dt="2019-02-28T16:37:11.713" v="496" actId="1076"/>
          <ac:spMkLst>
            <pc:docMk/>
            <pc:sldMk cId="1654418949" sldId="754"/>
            <ac:spMk id="12" creationId="{EA12A5D4-E754-45CF-B2AA-2A055879E7E7}"/>
          </ac:spMkLst>
        </pc:spChg>
        <pc:picChg chg="add mod">
          <ac:chgData name="Bidart, Matthew" userId="S::mbidart@mtsac.edu::f2621ade-5e14-4d43-971b-2b426d2c3f39" providerId="AD" clId="Web-{C5E30FBD-068C-62A2-0223-313E1BA0D073}" dt="2019-02-28T16:52:23.358" v="500" actId="1076"/>
          <ac:picMkLst>
            <pc:docMk/>
            <pc:sldMk cId="1654418949" sldId="754"/>
            <ac:picMk id="2" creationId="{BCB43803-13DB-4D37-83DF-2E85C512CEC2}"/>
          </ac:picMkLst>
        </pc:picChg>
        <pc:picChg chg="mod">
          <ac:chgData name="Bidart, Matthew" userId="S::mbidart@mtsac.edu::f2621ade-5e14-4d43-971b-2b426d2c3f39" providerId="AD" clId="Web-{C5E30FBD-068C-62A2-0223-313E1BA0D073}" dt="2019-02-28T16:37:32.198" v="497" actId="1076"/>
          <ac:picMkLst>
            <pc:docMk/>
            <pc:sldMk cId="1654418949" sldId="754"/>
            <ac:picMk id="13" creationId="{217AC734-E2DF-441E-A5B1-5AEFED16BADB}"/>
          </ac:picMkLst>
        </pc:picChg>
      </pc:sldChg>
      <pc:sldChg chg="addSp modSp">
        <pc:chgData name="Bidart, Matthew" userId="S::mbidart@mtsac.edu::f2621ade-5e14-4d43-971b-2b426d2c3f39" providerId="AD" clId="Web-{C5E30FBD-068C-62A2-0223-313E1BA0D073}" dt="2019-02-28T16:55:26.796" v="538" actId="14100"/>
        <pc:sldMkLst>
          <pc:docMk/>
          <pc:sldMk cId="4070996896" sldId="755"/>
        </pc:sldMkLst>
        <pc:spChg chg="mod">
          <ac:chgData name="Bidart, Matthew" userId="S::mbidart@mtsac.edu::f2621ade-5e14-4d43-971b-2b426d2c3f39" providerId="AD" clId="Web-{C5E30FBD-068C-62A2-0223-313E1BA0D073}" dt="2019-02-28T16:55:26.796" v="538" actId="14100"/>
          <ac:spMkLst>
            <pc:docMk/>
            <pc:sldMk cId="4070996896" sldId="755"/>
            <ac:spMk id="2" creationId="{DB8902BF-B3E2-497E-914B-A531703B1C10}"/>
          </ac:spMkLst>
        </pc:spChg>
        <pc:spChg chg="mod">
          <ac:chgData name="Bidart, Matthew" userId="S::mbidart@mtsac.edu::f2621ade-5e14-4d43-971b-2b426d2c3f39" providerId="AD" clId="Web-{C5E30FBD-068C-62A2-0223-313E1BA0D073}" dt="2019-02-28T16:54:19.593" v="517" actId="20577"/>
          <ac:spMkLst>
            <pc:docMk/>
            <pc:sldMk cId="4070996896" sldId="755"/>
            <ac:spMk id="4" creationId="{00000000-0000-0000-0000-000000000000}"/>
          </ac:spMkLst>
        </pc:spChg>
        <pc:picChg chg="add mod">
          <ac:chgData name="Bidart, Matthew" userId="S::mbidart@mtsac.edu::f2621ade-5e14-4d43-971b-2b426d2c3f39" providerId="AD" clId="Web-{C5E30FBD-068C-62A2-0223-313E1BA0D073}" dt="2019-02-28T16:54:29.796" v="522" actId="1076"/>
          <ac:picMkLst>
            <pc:docMk/>
            <pc:sldMk cId="4070996896" sldId="755"/>
            <ac:picMk id="5" creationId="{4221817C-3156-4CF6-9DFA-F868F0BF1558}"/>
          </ac:picMkLst>
        </pc:picChg>
        <pc:picChg chg="mod">
          <ac:chgData name="Bidart, Matthew" userId="S::mbidart@mtsac.edu::f2621ade-5e14-4d43-971b-2b426d2c3f39" providerId="AD" clId="Web-{C5E30FBD-068C-62A2-0223-313E1BA0D073}" dt="2019-02-28T16:54:37.562" v="523" actId="1076"/>
          <ac:picMkLst>
            <pc:docMk/>
            <pc:sldMk cId="4070996896" sldId="755"/>
            <ac:picMk id="11" creationId="{CFFEA934-68F6-4077-879F-A4F961D6C1CB}"/>
          </ac:picMkLst>
        </pc:picChg>
      </pc:sldChg>
      <pc:sldChg chg="modSp add ord replId">
        <pc:chgData name="Bidart, Matthew" userId="S::mbidart@mtsac.edu::f2621ade-5e14-4d43-971b-2b426d2c3f39" providerId="AD" clId="Web-{C5E30FBD-068C-62A2-0223-313E1BA0D073}" dt="2019-02-28T17:33:30.057" v="1728" actId="20577"/>
        <pc:sldMkLst>
          <pc:docMk/>
          <pc:sldMk cId="569283437" sldId="756"/>
        </pc:sldMkLst>
        <pc:spChg chg="mod">
          <ac:chgData name="Bidart, Matthew" userId="S::mbidart@mtsac.edu::f2621ade-5e14-4d43-971b-2b426d2c3f39" providerId="AD" clId="Web-{C5E30FBD-068C-62A2-0223-313E1BA0D073}" dt="2019-02-28T17:02:07.158" v="672" actId="20577"/>
          <ac:spMkLst>
            <pc:docMk/>
            <pc:sldMk cId="569283437" sldId="756"/>
            <ac:spMk id="2" creationId="{00000000-0000-0000-0000-000000000000}"/>
          </ac:spMkLst>
        </pc:spChg>
        <pc:spChg chg="mod">
          <ac:chgData name="Bidart, Matthew" userId="S::mbidart@mtsac.edu::f2621ade-5e14-4d43-971b-2b426d2c3f39" providerId="AD" clId="Web-{C5E30FBD-068C-62A2-0223-313E1BA0D073}" dt="2019-02-28T17:33:30.057" v="1728" actId="20577"/>
          <ac:spMkLst>
            <pc:docMk/>
            <pc:sldMk cId="569283437" sldId="756"/>
            <ac:spMk id="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7A92C477-285A-664E-866F-D0B5150B495E}" type="datetime1">
              <a:rPr lang="en-US" smtClean="0"/>
              <a:pPr/>
              <a:t>6/27/2019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A79B3CB2-D278-FD48-95CA-B8E3879CB9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0679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3439AD16-6639-F84C-8424-7D4A5B5B9ECB}" type="datetime1">
              <a:rPr lang="en-US" smtClean="0"/>
              <a:pPr/>
              <a:t>6/27/2019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CF541D2A-E99A-2F4F-B8C9-28142709F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823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41D2A-E99A-2F4F-B8C9-28142709F87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823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41D2A-E99A-2F4F-B8C9-28142709F87F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117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41D2A-E99A-2F4F-B8C9-28142709F87F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228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41D2A-E99A-2F4F-B8C9-28142709F87F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214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3819"/>
            <a:ext cx="9167050" cy="51564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09588" y="750607"/>
            <a:ext cx="4938329" cy="2045610"/>
          </a:xfrm>
        </p:spPr>
        <p:txBody>
          <a:bodyPr tIns="0" bIns="0" anchor="t">
            <a:normAutofit/>
          </a:bodyPr>
          <a:lstStyle>
            <a:lvl1pPr algn="l">
              <a:lnSpc>
                <a:spcPct val="90000"/>
              </a:lnSpc>
              <a:defRPr sz="4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46005" y="3476406"/>
            <a:ext cx="2451781" cy="107749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09588" y="3272570"/>
            <a:ext cx="3683000" cy="742583"/>
          </a:xfrm>
        </p:spPr>
        <p:txBody>
          <a:bodyPr anchor="b">
            <a:normAutofit/>
          </a:bodyPr>
          <a:lstStyle>
            <a:lvl1pPr>
              <a:spcBef>
                <a:spcPts val="0"/>
              </a:spcBef>
              <a:buNone/>
              <a:defRPr sz="2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Title, Organization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09588" y="4103077"/>
            <a:ext cx="3683000" cy="295801"/>
          </a:xfrm>
        </p:spPr>
        <p:txBody>
          <a:bodyPr anchor="b">
            <a:normAutofit/>
          </a:bodyPr>
          <a:lstStyle>
            <a:lvl1pPr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SESSION ID: DWF#####</a:t>
            </a:r>
          </a:p>
        </p:txBody>
      </p:sp>
    </p:spTree>
    <p:extLst>
      <p:ext uri="{BB962C8B-B14F-4D97-AF65-F5344CB8AC3E}">
        <p14:creationId xmlns:p14="http://schemas.microsoft.com/office/powerpoint/2010/main" val="2200717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D74C7D4-FA1A-2743-94B3-D5DFCB4CBD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3819"/>
            <a:ext cx="9167050" cy="51564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70EC53-22A8-A448-88CA-878E5BFC60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46005" y="3476406"/>
            <a:ext cx="2451781" cy="107749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509588" y="658706"/>
            <a:ext cx="8050860" cy="62001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800" dirty="0"/>
              <a:t>Thank you.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509589" y="1476903"/>
            <a:ext cx="5400393" cy="12928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spcBef>
                <a:spcPts val="3000"/>
              </a:spcBef>
            </a:pPr>
            <a:r>
              <a:rPr lang="en-US" sz="2100" b="0" i="0" kern="1200" dirty="0">
                <a:solidFill>
                  <a:schemeClr val="bg1"/>
                </a:solidFill>
                <a:effectLst/>
                <a:latin typeface="Arial"/>
                <a:ea typeface="+mj-ea"/>
                <a:cs typeface="Arial"/>
              </a:rPr>
              <a:t>Remember to fill out a conference evaluation!</a:t>
            </a:r>
            <a:r>
              <a:rPr lang="en-US" sz="2100" dirty="0">
                <a:solidFill>
                  <a:schemeClr val="bg1"/>
                </a:solidFill>
              </a:rPr>
              <a:t/>
            </a:r>
            <a:br>
              <a:rPr lang="en-US" sz="2100" dirty="0">
                <a:solidFill>
                  <a:schemeClr val="bg1"/>
                </a:solidFill>
              </a:rPr>
            </a:br>
            <a:r>
              <a:rPr lang="en-US" sz="2100" b="1" dirty="0">
                <a:solidFill>
                  <a:schemeClr val="bg1"/>
                </a:solidFill>
              </a:rPr>
              <a:t>www.ellucian.com/EllucianLive/DWF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09588" y="3272570"/>
            <a:ext cx="3683000" cy="742583"/>
          </a:xfrm>
        </p:spPr>
        <p:txBody>
          <a:bodyPr anchor="b">
            <a:normAutofit/>
          </a:bodyPr>
          <a:lstStyle>
            <a:lvl1pPr>
              <a:spcBef>
                <a:spcPts val="0"/>
              </a:spcBef>
              <a:buNone/>
              <a:defRPr sz="2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Presenter email [optional]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09588" y="4103077"/>
            <a:ext cx="3683000" cy="295801"/>
          </a:xfrm>
        </p:spPr>
        <p:txBody>
          <a:bodyPr anchor="b">
            <a:normAutofit/>
          </a:bodyPr>
          <a:lstStyle>
            <a:lvl1pPr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SESSION ID: DWF#####</a:t>
            </a:r>
          </a:p>
        </p:txBody>
      </p:sp>
    </p:spTree>
    <p:extLst>
      <p:ext uri="{BB962C8B-B14F-4D97-AF65-F5344CB8AC3E}">
        <p14:creationId xmlns:p14="http://schemas.microsoft.com/office/powerpoint/2010/main" val="845463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- multiple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7E56A4-8592-C54B-8C6D-F5CF566EF4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3819"/>
            <a:ext cx="9167050" cy="51564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5CDBCD-2763-B84E-A043-4676CE88AD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46005" y="3476406"/>
            <a:ext cx="2451781" cy="107749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509588" y="658706"/>
            <a:ext cx="8050860" cy="62001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</a:rPr>
              <a:t>Thank you.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509589" y="1476903"/>
            <a:ext cx="5386946" cy="12928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spcBef>
                <a:spcPts val="3000"/>
              </a:spcBef>
            </a:pPr>
            <a:r>
              <a:rPr lang="en-US" sz="2100" b="0" i="0" kern="1200" dirty="0">
                <a:solidFill>
                  <a:schemeClr val="bg1"/>
                </a:solidFill>
                <a:effectLst/>
                <a:latin typeface="Arial"/>
                <a:ea typeface="+mj-ea"/>
                <a:cs typeface="Arial"/>
              </a:rPr>
              <a:t>Remember to fill out a conference evaluation!</a:t>
            </a:r>
            <a:r>
              <a:rPr lang="en-US" sz="2100" dirty="0">
                <a:solidFill>
                  <a:schemeClr val="bg1"/>
                </a:solidFill>
              </a:rPr>
              <a:t/>
            </a:r>
            <a:br>
              <a:rPr lang="en-US" sz="2100" dirty="0">
                <a:solidFill>
                  <a:schemeClr val="bg1"/>
                </a:solidFill>
              </a:rPr>
            </a:br>
            <a:r>
              <a:rPr lang="en-US" sz="2100" b="1" dirty="0">
                <a:solidFill>
                  <a:schemeClr val="bg1"/>
                </a:solidFill>
              </a:rPr>
              <a:t>www.ellucian.com/EllucianLive/DWF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09587" y="2796218"/>
            <a:ext cx="4938329" cy="1218936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NAME, email [optional]</a:t>
            </a:r>
            <a:br>
              <a:rPr lang="en-US" dirty="0"/>
            </a:br>
            <a:r>
              <a:rPr lang="en-US" dirty="0"/>
              <a:t>PRESENTER NAME, email [optional]</a:t>
            </a:r>
            <a:br>
              <a:rPr lang="en-US" dirty="0"/>
            </a:br>
            <a:r>
              <a:rPr lang="en-US" dirty="0"/>
              <a:t>PRESENTER NAME, email [optional]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09588" y="4103077"/>
            <a:ext cx="3683000" cy="295801"/>
          </a:xfrm>
        </p:spPr>
        <p:txBody>
          <a:bodyPr anchor="b">
            <a:normAutofit/>
          </a:bodyPr>
          <a:lstStyle>
            <a:lvl1pPr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SESSION ID: DWF#####</a:t>
            </a:r>
          </a:p>
        </p:txBody>
      </p:sp>
    </p:spTree>
    <p:extLst>
      <p:ext uri="{BB962C8B-B14F-4D97-AF65-F5344CB8AC3E}">
        <p14:creationId xmlns:p14="http://schemas.microsoft.com/office/powerpoint/2010/main" val="182228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/>
          </a:p>
        </p:txBody>
      </p:sp>
      <p:sp>
        <p:nvSpPr>
          <p:cNvPr id="29" name="Google Shape;29;p3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/>
          </a:p>
        </p:txBody>
      </p:sp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449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/>
          </a:p>
        </p:txBody>
      </p:sp>
      <p:sp>
        <p:nvSpPr>
          <p:cNvPr id="20" name="Google Shape;20;p2"/>
          <p:cNvSpPr/>
          <p:nvPr/>
        </p:nvSpPr>
        <p:spPr>
          <a:xfrm>
            <a:off x="1" y="4750737"/>
            <a:ext cx="9144000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6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18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24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4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15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15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15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15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15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15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  <p:cxnSp>
        <p:nvCxnSpPr>
          <p:cNvPr id="26" name="Google Shape;26;p2"/>
          <p:cNvCxnSpPr/>
          <p:nvPr/>
        </p:nvCxnSpPr>
        <p:spPr>
          <a:xfrm>
            <a:off x="905744" y="3257550"/>
            <a:ext cx="740664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970604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ultiple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3819"/>
            <a:ext cx="9167050" cy="515646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509587" y="447761"/>
            <a:ext cx="4938330" cy="2045610"/>
          </a:xfrm>
        </p:spPr>
        <p:txBody>
          <a:bodyPr tIns="0" bIns="0" anchor="t">
            <a:normAutofit/>
          </a:bodyPr>
          <a:lstStyle>
            <a:lvl1pPr algn="l">
              <a:lnSpc>
                <a:spcPct val="90000"/>
              </a:lnSpc>
              <a:defRPr sz="4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09587" y="2796218"/>
            <a:ext cx="4938329" cy="1218936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NAME, Title, Organization</a:t>
            </a:r>
            <a:br>
              <a:rPr lang="en-US" dirty="0"/>
            </a:br>
            <a:r>
              <a:rPr lang="en-US" dirty="0"/>
              <a:t>PRESENTER NAME, Title, Organization</a:t>
            </a:r>
            <a:br>
              <a:rPr lang="en-US" dirty="0"/>
            </a:br>
            <a:r>
              <a:rPr lang="en-US" dirty="0"/>
              <a:t>PRESENTER NAME, Title, Organization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09588" y="4103077"/>
            <a:ext cx="3683000" cy="295801"/>
          </a:xfrm>
        </p:spPr>
        <p:txBody>
          <a:bodyPr anchor="b">
            <a:normAutofit/>
          </a:bodyPr>
          <a:lstStyle>
            <a:lvl1pPr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SESSION ID: DWF#####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AFCA07-9258-6C4E-B9D6-23BD97E448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46005" y="3476406"/>
            <a:ext cx="2451781" cy="107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27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49187" y="410453"/>
            <a:ext cx="8079636" cy="727575"/>
          </a:xfrm>
        </p:spPr>
        <p:txBody>
          <a:bodyPr tIns="0" bIns="0" anchor="b">
            <a:no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49187" y="1370347"/>
            <a:ext cx="6805190" cy="1114541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DD48DBE-F7BA-8F43-826B-A85D0D0EF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3819"/>
            <a:ext cx="9167050" cy="515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17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13478496"/>
              </p:ext>
            </p:extLst>
          </p:nvPr>
        </p:nvGraphicFramePr>
        <p:xfrm>
          <a:off x="457203" y="1049495"/>
          <a:ext cx="6857998" cy="3010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4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2125">
                <a:tc>
                  <a:txBody>
                    <a:bodyPr/>
                    <a:lstStyle/>
                    <a:p>
                      <a:r>
                        <a:rPr lang="en-US" sz="2300" b="1" kern="1200" dirty="0">
                          <a:solidFill>
                            <a:schemeClr val="accent2"/>
                          </a:solidFill>
                          <a:latin typeface="Arial"/>
                          <a:ea typeface="+mn-ea"/>
                          <a:cs typeface="Arial"/>
                        </a:rPr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kern="120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Topic #1</a:t>
                      </a:r>
                    </a:p>
                  </a:txBody>
                  <a:tcPr marB="7315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125">
                <a:tc>
                  <a:txBody>
                    <a:bodyPr/>
                    <a:lstStyle/>
                    <a:p>
                      <a:r>
                        <a:rPr lang="en-US" sz="2300" b="1" kern="1200" dirty="0">
                          <a:solidFill>
                            <a:schemeClr val="accent2"/>
                          </a:solidFill>
                          <a:latin typeface="Arial"/>
                          <a:ea typeface="+mn-ea"/>
                          <a:cs typeface="Arial"/>
                        </a:rPr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kern="120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Topic #2</a:t>
                      </a:r>
                    </a:p>
                  </a:txBody>
                  <a:tcPr marB="73152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125">
                <a:tc>
                  <a:txBody>
                    <a:bodyPr/>
                    <a:lstStyle/>
                    <a:p>
                      <a:r>
                        <a:rPr lang="en-US" sz="2300" b="1" kern="1200" dirty="0">
                          <a:solidFill>
                            <a:schemeClr val="accent2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kern="120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Topic #3</a:t>
                      </a:r>
                    </a:p>
                  </a:txBody>
                  <a:tcPr marB="73152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125">
                <a:tc>
                  <a:txBody>
                    <a:bodyPr/>
                    <a:lstStyle/>
                    <a:p>
                      <a:r>
                        <a:rPr lang="en-US" sz="2300" b="1" kern="1200" dirty="0">
                          <a:solidFill>
                            <a:schemeClr val="accent2"/>
                          </a:solidFill>
                          <a:latin typeface="Arial"/>
                          <a:ea typeface="+mn-ea"/>
                          <a:cs typeface="Arial"/>
                        </a:rPr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kern="120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Topic #4</a:t>
                      </a:r>
                    </a:p>
                  </a:txBody>
                  <a:tcPr marB="73152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12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kern="1200" dirty="0">
                          <a:solidFill>
                            <a:schemeClr val="accent2"/>
                          </a:solidFill>
                          <a:latin typeface="Arial"/>
                          <a:ea typeface="+mn-ea"/>
                          <a:cs typeface="Arial"/>
                        </a:rPr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kern="120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Topic #5</a:t>
                      </a:r>
                    </a:p>
                  </a:txBody>
                  <a:tcPr marB="73152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200" y="438937"/>
            <a:ext cx="6858000" cy="43700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26647" y="4720440"/>
            <a:ext cx="617353" cy="24704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 b="1">
                <a:solidFill>
                  <a:srgbClr val="45A1AA"/>
                </a:solidFill>
                <a:latin typeface="Arial"/>
                <a:cs typeface="Arial"/>
              </a:defRPr>
            </a:lvl1pPr>
          </a:lstStyle>
          <a:p>
            <a:fld id="{40A085A0-3A3D-6540-B0AC-0588E66301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717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6858000" cy="3257550"/>
          </a:xfrm>
        </p:spPr>
        <p:txBody>
          <a:bodyPr/>
          <a:lstStyle>
            <a:lvl1pPr>
              <a:spcBef>
                <a:spcPts val="1200"/>
              </a:spcBef>
              <a:buFontTx/>
              <a:buNone/>
              <a:defRPr sz="1800" b="1">
                <a:solidFill>
                  <a:schemeClr val="accent2"/>
                </a:solidFill>
              </a:defRPr>
            </a:lvl1pPr>
            <a:lvl2pPr marL="342900" indent="-342900" algn="l" defTabSz="457200" rtl="0" eaLnBrk="1" latinLnBrk="0" hangingPunct="1">
              <a:spcBef>
                <a:spcPts val="1200"/>
              </a:spcBef>
              <a:buFontTx/>
              <a:buNone/>
              <a:defRPr sz="1800">
                <a:solidFill>
                  <a:schemeClr val="tx2"/>
                </a:solidFill>
              </a:defRPr>
            </a:lvl2pPr>
            <a:lvl3pPr marL="342900" indent="-342900" algn="l" defTabSz="457200" rtl="0" eaLnBrk="1" latinLnBrk="0" hangingPunct="1">
              <a:spcBef>
                <a:spcPts val="1200"/>
              </a:spcBef>
              <a:buClr>
                <a:schemeClr val="accent2"/>
              </a:buClr>
              <a:buFontTx/>
              <a:buNone/>
              <a:defRPr sz="1600"/>
            </a:lvl3pPr>
            <a:lvl4pPr marL="342900" indent="-342900" algn="l" defTabSz="457200" rtl="0" eaLnBrk="1" latinLnBrk="0" hangingPunct="1">
              <a:spcBef>
                <a:spcPts val="1200"/>
              </a:spcBef>
              <a:buFontTx/>
              <a:buNone/>
              <a:defRPr sz="1500"/>
            </a:lvl4pPr>
            <a:lvl5pPr marL="342900" indent="-3429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Tx/>
              <a:buNone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lvl="1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dirty="0"/>
              <a:t>Second level</a:t>
            </a:r>
          </a:p>
          <a:p>
            <a:pPr marL="342900" lvl="2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dirty="0"/>
              <a:t>Third level</a:t>
            </a:r>
          </a:p>
          <a:p>
            <a:pPr marL="342900" lvl="3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dirty="0"/>
              <a:t>Fourth level</a:t>
            </a:r>
          </a:p>
          <a:p>
            <a:pPr marL="342900" lvl="4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dirty="0"/>
              <a:t>Fifth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438937"/>
            <a:ext cx="6858000" cy="43700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26647" y="4720440"/>
            <a:ext cx="617353" cy="24704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 b="1">
                <a:solidFill>
                  <a:srgbClr val="45A1AA"/>
                </a:solidFill>
                <a:latin typeface="Arial"/>
                <a:cs typeface="Arial"/>
              </a:defRPr>
            </a:lvl1pPr>
          </a:lstStyle>
          <a:p>
            <a:fld id="{40A085A0-3A3D-6540-B0AC-0588E66301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957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937"/>
            <a:ext cx="2506234" cy="16716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085A0-3A3D-6540-B0AC-0588E66301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73554" y="438937"/>
            <a:ext cx="3739080" cy="4018763"/>
          </a:xfrm>
        </p:spPr>
        <p:txBody>
          <a:bodyPr/>
          <a:lstStyle>
            <a:lvl1pPr>
              <a:spcBef>
                <a:spcPts val="1200"/>
              </a:spcBef>
              <a:buFontTx/>
              <a:buNone/>
              <a:defRPr sz="1800" b="1">
                <a:solidFill>
                  <a:schemeClr val="accent2"/>
                </a:solidFill>
              </a:defRPr>
            </a:lvl1pPr>
            <a:lvl2pPr marL="342900" indent="-342900" algn="l" defTabSz="457200" rtl="0" eaLnBrk="1" latinLnBrk="0" hangingPunct="1">
              <a:spcBef>
                <a:spcPts val="1200"/>
              </a:spcBef>
              <a:buFontTx/>
              <a:buNone/>
              <a:defRPr sz="1800">
                <a:solidFill>
                  <a:schemeClr val="tx2"/>
                </a:solidFill>
              </a:defRPr>
            </a:lvl2pPr>
            <a:lvl3pPr marL="342900" indent="-342900" algn="l" defTabSz="457200" rtl="0" eaLnBrk="1" latinLnBrk="0" hangingPunct="1">
              <a:spcBef>
                <a:spcPts val="1200"/>
              </a:spcBef>
              <a:buClr>
                <a:schemeClr val="accent2"/>
              </a:buClr>
              <a:buFontTx/>
              <a:buNone/>
              <a:defRPr sz="1600"/>
            </a:lvl3pPr>
            <a:lvl4pPr marL="342900" indent="-342900" algn="l" defTabSz="457200" rtl="0" eaLnBrk="1" latinLnBrk="0" hangingPunct="1">
              <a:spcBef>
                <a:spcPts val="1200"/>
              </a:spcBef>
              <a:buFontTx/>
              <a:buNone/>
              <a:defRPr sz="1500"/>
            </a:lvl4pPr>
            <a:lvl5pPr marL="342900" indent="-3429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Tx/>
              <a:buNone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lvl="1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dirty="0"/>
              <a:t>Second level</a:t>
            </a:r>
          </a:p>
          <a:p>
            <a:pPr marL="342900" lvl="2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dirty="0"/>
              <a:t>Third level</a:t>
            </a:r>
          </a:p>
          <a:p>
            <a:pPr marL="342900" lvl="3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dirty="0"/>
              <a:t>Fourth level</a:t>
            </a:r>
          </a:p>
          <a:p>
            <a:pPr marL="342900" lvl="4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9450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3285098" cy="3257550"/>
          </a:xfrm>
        </p:spPr>
        <p:txBody>
          <a:bodyPr/>
          <a:lstStyle>
            <a:lvl1pPr>
              <a:defRPr lang="en-US" sz="1800" b="1" kern="1200" dirty="0" smtClean="0">
                <a:solidFill>
                  <a:srgbClr val="45A1AA"/>
                </a:solidFill>
                <a:latin typeface="Arial"/>
                <a:ea typeface="+mn-ea"/>
                <a:cs typeface="Arial"/>
              </a:defRPr>
            </a:lvl1pPr>
            <a:lvl2pPr>
              <a:defRPr lang="en-US" sz="1800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>
              <a:defRPr lang="en-US" sz="1600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3pPr>
            <a:lvl4pPr>
              <a:defRPr lang="en-US" sz="1500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4pPr>
            <a:lvl5pPr>
              <a:defRPr lang="en-US" sz="1500" kern="1200" dirty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dirty="0"/>
              <a:t>Click to edit Master text styles</a:t>
            </a:r>
          </a:p>
          <a:p>
            <a:pPr marL="342900" lvl="1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dirty="0"/>
              <a:t>Second level</a:t>
            </a:r>
          </a:p>
          <a:p>
            <a:pPr marL="342900" lvl="2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dirty="0"/>
              <a:t>Third level</a:t>
            </a:r>
          </a:p>
          <a:p>
            <a:pPr marL="342900" lvl="3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dirty="0"/>
              <a:t>Fourth level</a:t>
            </a:r>
          </a:p>
          <a:p>
            <a:pPr marL="342900" lvl="4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3360" y="1200150"/>
            <a:ext cx="3291840" cy="3257550"/>
          </a:xfrm>
        </p:spPr>
        <p:txBody>
          <a:bodyPr/>
          <a:lstStyle>
            <a:lvl1pPr>
              <a:defRPr lang="en-US" sz="1800" b="1" kern="1200" dirty="0" smtClean="0">
                <a:solidFill>
                  <a:srgbClr val="45A1AA"/>
                </a:solidFill>
                <a:latin typeface="Arial"/>
                <a:ea typeface="+mn-ea"/>
                <a:cs typeface="Arial"/>
              </a:defRPr>
            </a:lvl1pPr>
            <a:lvl2pPr>
              <a:defRPr lang="en-US" sz="1800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>
              <a:defRPr lang="en-US" sz="1600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3pPr>
            <a:lvl4pPr>
              <a:defRPr lang="en-US" sz="1500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4pPr>
            <a:lvl5pPr>
              <a:defRPr lang="en-US" sz="1500" kern="1200" dirty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dirty="0"/>
              <a:t>Click to edit Master text styles</a:t>
            </a:r>
          </a:p>
          <a:p>
            <a:pPr marL="342900" lvl="1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dirty="0"/>
              <a:t>Second level</a:t>
            </a:r>
          </a:p>
          <a:p>
            <a:pPr marL="342900" lvl="2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dirty="0"/>
              <a:t>Third level</a:t>
            </a:r>
          </a:p>
          <a:p>
            <a:pPr marL="342900" lvl="3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dirty="0"/>
              <a:t>Fourth level</a:t>
            </a:r>
          </a:p>
          <a:p>
            <a:pPr marL="342900" lvl="4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438937"/>
            <a:ext cx="6858000" cy="43700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26647" y="4720440"/>
            <a:ext cx="617353" cy="24704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 b="1">
                <a:solidFill>
                  <a:srgbClr val="45A1AA"/>
                </a:solidFill>
                <a:latin typeface="Arial"/>
                <a:cs typeface="Arial"/>
              </a:defRPr>
            </a:lvl1pPr>
          </a:lstStyle>
          <a:p>
            <a:fld id="{40A085A0-3A3D-6540-B0AC-0588E66301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889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438937"/>
            <a:ext cx="8229600" cy="43700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26647" y="4720440"/>
            <a:ext cx="617353" cy="24704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 b="1">
                <a:solidFill>
                  <a:srgbClr val="45A1AA"/>
                </a:solidFill>
                <a:latin typeface="Arial"/>
                <a:cs typeface="Arial"/>
              </a:defRPr>
            </a:lvl1pPr>
          </a:lstStyle>
          <a:p>
            <a:fld id="{40A085A0-3A3D-6540-B0AC-0588E66301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957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47634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38937"/>
            <a:ext cx="6858000" cy="43700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6112"/>
            <a:ext cx="6858000" cy="32575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342900" lvl="0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dirty="0"/>
              <a:t>Click to edit Master text styles</a:t>
            </a:r>
          </a:p>
          <a:p>
            <a:pPr marL="342900" lvl="1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dirty="0"/>
              <a:t>Second level</a:t>
            </a:r>
          </a:p>
          <a:p>
            <a:pPr marL="342900" lvl="2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dirty="0"/>
              <a:t>Third level</a:t>
            </a:r>
          </a:p>
          <a:p>
            <a:pPr marL="342900" lvl="3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dirty="0"/>
              <a:t>Fourth level</a:t>
            </a:r>
          </a:p>
          <a:p>
            <a:pPr marL="342900" lvl="4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95579" y="4584424"/>
            <a:ext cx="1345489" cy="35480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26647" y="4720440"/>
            <a:ext cx="617353" cy="24704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 b="1">
                <a:solidFill>
                  <a:srgbClr val="45A1AA"/>
                </a:solidFill>
                <a:latin typeface="Arial"/>
                <a:cs typeface="Arial"/>
              </a:defRPr>
            </a:lvl1pPr>
          </a:lstStyle>
          <a:p>
            <a:fld id="{40A085A0-3A3D-6540-B0AC-0588E66301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995651" y="4745643"/>
            <a:ext cx="3319549" cy="21544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914400" rtl="0" eaLnBrk="1" latinLnBrk="0" hangingPunct="1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2019 ELLUCIAN. |  </a:t>
            </a:r>
            <a:r>
              <a:rPr lang="en-US" sz="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SESSION ID: </a:t>
            </a: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DWF264781 &amp; DWF253796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C94E1D-69A5-3446-BE2F-27092418E82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1" y="4967480"/>
            <a:ext cx="9167050" cy="17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3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22" r:id="rId2"/>
    <p:sldLayoutId id="2147483717" r:id="rId3"/>
    <p:sldLayoutId id="2147483649" r:id="rId4"/>
    <p:sldLayoutId id="2147483650" r:id="rId5"/>
    <p:sldLayoutId id="2147483721" r:id="rId6"/>
    <p:sldLayoutId id="2147483652" r:id="rId7"/>
    <p:sldLayoutId id="2147483700" r:id="rId8"/>
    <p:sldLayoutId id="2147483716" r:id="rId9"/>
    <p:sldLayoutId id="2147483720" r:id="rId10"/>
    <p:sldLayoutId id="2147483723" r:id="rId11"/>
    <p:sldLayoutId id="2147483724" r:id="rId12"/>
    <p:sldLayoutId id="2147483725" r:id="rId13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0" kern="1200">
          <a:solidFill>
            <a:srgbClr val="462F89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Char char="•"/>
        <a:defRPr lang="en-US" sz="1800" b="1" kern="1200" dirty="0" smtClean="0">
          <a:solidFill>
            <a:schemeClr val="accent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lang="en-US" sz="1800" kern="1200" dirty="0" smtClean="0">
          <a:solidFill>
            <a:schemeClr val="tx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lang="en-US" sz="1600" kern="1200" dirty="0" smtClean="0">
          <a:solidFill>
            <a:srgbClr val="59595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en-US" sz="1500" kern="1200" dirty="0" smtClean="0">
          <a:solidFill>
            <a:srgbClr val="595959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en-US" sz="1500" kern="1200" dirty="0">
          <a:solidFill>
            <a:srgbClr val="595959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tsac.edu/guided-pathway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ctran@mtsac.edu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gomes4@mtsac.edu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ctran@mtsac.edu" TargetMode="External"/><Relationship Id="rId5" Type="http://schemas.openxmlformats.org/officeDocument/2006/relationships/hyperlink" Target="mailto:smestas@mtsac.edu" TargetMode="External"/><Relationship Id="rId4" Type="http://schemas.openxmlformats.org/officeDocument/2006/relationships/hyperlink" Target="mailto:mbidart@mtsac.edu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s://www.mtsac.edu/guided-pathways/search/?P=BUSA%2058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mailto:cgomes4@mtsac.edu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smestas@mtsac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cgomes4@mtsac.edu" TargetMode="External"/><Relationship Id="rId5" Type="http://schemas.openxmlformats.org/officeDocument/2006/relationships/hyperlink" Target="mailto:mbidart@mtsac.edu" TargetMode="External"/><Relationship Id="rId4" Type="http://schemas.openxmlformats.org/officeDocument/2006/relationships/hyperlink" Target="mailto:ctran@mtsac.edu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smestas@mtsac.edu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mtsac.edu/guided-pathways/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702" y="344891"/>
            <a:ext cx="8504490" cy="204561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Maximizing Current Technology in Guided Pathways Using Degree Works Templates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7841" y="2054708"/>
            <a:ext cx="6104189" cy="2367651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b="1" dirty="0"/>
              <a:t>MATT BIDART, Web Designer/ Developer</a:t>
            </a:r>
          </a:p>
          <a:p>
            <a:pPr>
              <a:spcBef>
                <a:spcPts val="300"/>
              </a:spcBef>
            </a:pPr>
            <a:r>
              <a:rPr lang="en-US" b="1" dirty="0"/>
              <a:t>CARON GOMES, Systems Analyst/Programmer</a:t>
            </a:r>
          </a:p>
          <a:p>
            <a:pPr>
              <a:spcBef>
                <a:spcPts val="300"/>
              </a:spcBef>
            </a:pPr>
            <a:r>
              <a:rPr lang="en-US" b="1" dirty="0"/>
              <a:t>SARA MESTAS, Counselor</a:t>
            </a:r>
            <a:endParaRPr lang="en-US" dirty="0"/>
          </a:p>
          <a:p>
            <a:pPr>
              <a:spcBef>
                <a:spcPts val="300"/>
              </a:spcBef>
            </a:pPr>
            <a:r>
              <a:rPr lang="en-US" b="1" dirty="0"/>
              <a:t>CHUONG TRAN, Assistant Director, Enterprise Application Systems</a:t>
            </a:r>
            <a:endParaRPr lang="en-US" dirty="0"/>
          </a:p>
          <a:p>
            <a:pPr>
              <a:spcBef>
                <a:spcPts val="300"/>
              </a:spcBef>
            </a:pPr>
            <a:endParaRPr lang="en-US" b="1" dirty="0"/>
          </a:p>
          <a:p>
            <a:pPr>
              <a:spcBef>
                <a:spcPts val="300"/>
              </a:spcBef>
            </a:pPr>
            <a:r>
              <a:rPr lang="en-US" b="1" dirty="0"/>
              <a:t>Mt. San Antonio College, Walnut, CA</a:t>
            </a:r>
          </a:p>
          <a:p>
            <a:pPr>
              <a:spcBef>
                <a:spcPts val="300"/>
              </a:spcBef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86703" y="4668862"/>
            <a:ext cx="3683000" cy="295801"/>
          </a:xfrm>
        </p:spPr>
        <p:txBody>
          <a:bodyPr>
            <a:normAutofit fontScale="92500"/>
          </a:bodyPr>
          <a:lstStyle/>
          <a:p>
            <a:pPr>
              <a:spcBef>
                <a:spcPts val="1800"/>
              </a:spcBef>
            </a:pPr>
            <a:r>
              <a:rPr lang="en-US" dirty="0"/>
              <a:t>SESSION IDS: DWFDWF264781 &amp; DWF253796</a:t>
            </a:r>
          </a:p>
        </p:txBody>
      </p:sp>
    </p:spTree>
    <p:extLst>
      <p:ext uri="{BB962C8B-B14F-4D97-AF65-F5344CB8AC3E}">
        <p14:creationId xmlns:p14="http://schemas.microsoft.com/office/powerpoint/2010/main" val="229690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79" y="177653"/>
            <a:ext cx="6858000" cy="437009"/>
          </a:xfrm>
        </p:spPr>
        <p:txBody>
          <a:bodyPr/>
          <a:lstStyle/>
          <a:p>
            <a:r>
              <a:rPr lang="en-US" dirty="0" smtClean="0"/>
              <a:t>Locating Pathway MAPS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A085A0-3A3D-6540-B0AC-0588E66301F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Google Shape;177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2979" y="3650101"/>
            <a:ext cx="8163499" cy="770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7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979" y="917552"/>
            <a:ext cx="6430965" cy="256377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79;p20"/>
          <p:cNvSpPr txBox="1"/>
          <p:nvPr/>
        </p:nvSpPr>
        <p:spPr>
          <a:xfrm>
            <a:off x="6849953" y="1197539"/>
            <a:ext cx="2238206" cy="188896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114300">
              <a:lnSpc>
                <a:spcPct val="104999"/>
              </a:lnSpc>
              <a:spcAft>
                <a:spcPts val="0"/>
              </a:spcAft>
              <a:buSzPct val="129000"/>
              <a:defRPr/>
            </a:pPr>
            <a:r>
              <a:rPr lang="en-US" sz="1700" dirty="0">
                <a:solidFill>
                  <a:schemeClr val="accent2"/>
                </a:solidFill>
                <a:latin typeface="Arial"/>
                <a:cs typeface="Arial"/>
                <a:sym typeface="Calibri"/>
              </a:rPr>
              <a:t>College-wide access (students, faculty, staff, administrators- anyone with Mt. SAC portal </a:t>
            </a:r>
            <a:r>
              <a:rPr lang="en-US" sz="1700" dirty="0" smtClean="0">
                <a:solidFill>
                  <a:schemeClr val="accent2"/>
                </a:solidFill>
                <a:latin typeface="Arial"/>
                <a:cs typeface="Arial"/>
                <a:sym typeface="Calibri"/>
              </a:rPr>
              <a:t>access</a:t>
            </a:r>
            <a:endParaRPr lang="en-US" sz="1700" dirty="0">
              <a:solidFill>
                <a:schemeClr val="accent2"/>
              </a:solidFill>
              <a:latin typeface="Arial"/>
              <a:cs typeface="Arial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561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 Works Template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A085A0-3A3D-6540-B0AC-0588E66301F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Google Shape;189;p21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" y="875946"/>
            <a:ext cx="8157990" cy="3519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13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98" y="220432"/>
            <a:ext cx="6858000" cy="437009"/>
          </a:xfrm>
        </p:spPr>
        <p:txBody>
          <a:bodyPr/>
          <a:lstStyle/>
          <a:p>
            <a:r>
              <a:rPr lang="en-US" dirty="0" smtClean="0"/>
              <a:t>Guided Pathways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A085A0-3A3D-6540-B0AC-0588E66301F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Google Shape;199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2070" y="893333"/>
            <a:ext cx="7794577" cy="33871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090661" y="4432490"/>
            <a:ext cx="27446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u="sng" dirty="0">
                <a:solidFill>
                  <a:srgbClr val="6EAC1C"/>
                </a:solidFill>
                <a:latin typeface="Arial" panose="020B0604020202020204" pitchFamily="34" charset="0"/>
                <a:hlinkClick r:id="rId3"/>
              </a:rPr>
              <a:t>https://www.mtsac.edu/guided-pathways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7985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9187" y="553673"/>
            <a:ext cx="8079636" cy="727575"/>
          </a:xfrm>
        </p:spPr>
        <p:txBody>
          <a:bodyPr anchor="b"/>
          <a:lstStyle/>
          <a:p>
            <a:pPr algn="ctr"/>
            <a:r>
              <a:rPr lang="en-US" sz="3000" dirty="0"/>
              <a:t>Programming for Guided Pathways </a:t>
            </a:r>
            <a:r>
              <a:rPr lang="en-US" sz="3000" dirty="0" smtClean="0"/>
              <a:t>website</a:t>
            </a:r>
            <a:endParaRPr lang="en-US" sz="3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2900" dirty="0" smtClean="0"/>
              <a:t>Data extraction process</a:t>
            </a:r>
          </a:p>
          <a:p>
            <a:endParaRPr lang="en-US" dirty="0" smtClean="0"/>
          </a:p>
          <a:p>
            <a:pPr>
              <a:buClr>
                <a:srgbClr val="000000"/>
              </a:buClr>
            </a:pPr>
            <a:r>
              <a:rPr lang="en-US" sz="2500" dirty="0">
                <a:solidFill>
                  <a:srgbClr val="45A1AA"/>
                </a:solidFill>
                <a:latin typeface="+mn-lt"/>
                <a:sym typeface="Arial"/>
              </a:rPr>
              <a:t>Chuong Tran</a:t>
            </a:r>
          </a:p>
          <a:p>
            <a:pPr>
              <a:buClr>
                <a:srgbClr val="000000"/>
              </a:buClr>
              <a:buSzPts val="1100"/>
            </a:pPr>
            <a:r>
              <a:rPr lang="en-US" i="1" dirty="0">
                <a:solidFill>
                  <a:srgbClr val="45A1AA"/>
                </a:solidFill>
                <a:latin typeface="+mn-lt"/>
                <a:sym typeface="Arial"/>
              </a:rPr>
              <a:t>Director Enterprise Application Systems</a:t>
            </a:r>
            <a:r>
              <a:rPr lang="en-US" dirty="0">
                <a:solidFill>
                  <a:srgbClr val="45A1AA"/>
                </a:solidFill>
                <a:latin typeface="+mn-lt"/>
                <a:sym typeface="Arial"/>
              </a:rPr>
              <a:t/>
            </a:r>
            <a:br>
              <a:rPr lang="en-US" dirty="0">
                <a:solidFill>
                  <a:srgbClr val="45A1AA"/>
                </a:solidFill>
                <a:latin typeface="+mn-lt"/>
                <a:sym typeface="Arial"/>
              </a:rPr>
            </a:br>
            <a:r>
              <a:rPr lang="en-US" dirty="0">
                <a:solidFill>
                  <a:srgbClr val="45A1AA"/>
                </a:solidFill>
                <a:latin typeface="+mn-lt"/>
                <a:sym typeface="Arial"/>
                <a:hlinkClick r:id="rId2"/>
              </a:rPr>
              <a:t>ctran@mtsac.edu</a:t>
            </a:r>
            <a:endParaRPr lang="en-US" dirty="0">
              <a:solidFill>
                <a:srgbClr val="45A1AA"/>
              </a:solidFill>
              <a:latin typeface="+mn-lt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US" dirty="0">
                <a:solidFill>
                  <a:srgbClr val="45A1AA"/>
                </a:solidFill>
                <a:latin typeface="+mn-lt"/>
                <a:sym typeface="Arial"/>
              </a:rPr>
              <a:t>(909) 274-5569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71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49008" y="1200150"/>
            <a:ext cx="8425044" cy="3257550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  <a:buClr>
                <a:srgbClr val="C3260C"/>
              </a:buClr>
              <a:buSzPts val="3800"/>
            </a:pPr>
            <a:endParaRPr lang="en-US" sz="1400" b="0" dirty="0">
              <a:solidFill>
                <a:schemeClr val="tx1"/>
              </a:solidFill>
            </a:endParaRPr>
          </a:p>
          <a:p>
            <a:pPr marL="457200" lvl="0" indent="-342900">
              <a:lnSpc>
                <a:spcPct val="150000"/>
              </a:lnSpc>
              <a:spcBef>
                <a:spcPts val="1000"/>
              </a:spcBef>
              <a:buSzPct val="129000"/>
              <a:buFont typeface="Calibri,Sans-Serif"/>
              <a:buChar char="●"/>
              <a:defRPr/>
            </a:pPr>
            <a:r>
              <a:rPr lang="en-US" sz="2000" b="0" dirty="0"/>
              <a:t>Data extracted from Degree Works Templates must allow the mapping between student educational plan templates information and guided pathways information.</a:t>
            </a:r>
          </a:p>
          <a:p>
            <a:pPr marL="457200" lvl="0" indent="-342900">
              <a:lnSpc>
                <a:spcPct val="150000"/>
              </a:lnSpc>
              <a:spcBef>
                <a:spcPts val="1000"/>
              </a:spcBef>
              <a:buSzPct val="129000"/>
              <a:buFont typeface="Calibri,Sans-Serif"/>
              <a:buChar char="●"/>
              <a:defRPr/>
            </a:pPr>
            <a:r>
              <a:rPr lang="en-US" sz="2000" b="0" dirty="0"/>
              <a:t>Data should be extracted in XML format so that it can be readily used by other web development tools such as PHP, Java, etc.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144"/>
            <a:ext cx="8316852" cy="915213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How to Make Use of Existing Degree Works Templates for the Guided Pathways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A085A0-3A3D-6540-B0AC-0588E66301F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03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30" y="341215"/>
            <a:ext cx="7904602" cy="43700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Templates Not Uniquely Identified by Banner Codes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A085A0-3A3D-6540-B0AC-0588E66301F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Google Shape;218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9653" y="875946"/>
            <a:ext cx="6764357" cy="36353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305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162" y="445105"/>
            <a:ext cx="6858000" cy="437009"/>
          </a:xfrm>
        </p:spPr>
        <p:txBody>
          <a:bodyPr/>
          <a:lstStyle/>
          <a:p>
            <a:pPr algn="ctr"/>
            <a:r>
              <a:rPr lang="en-US" sz="2800" dirty="0"/>
              <a:t>Solution</a:t>
            </a:r>
            <a:r>
              <a:rPr lang="en-US" dirty="0">
                <a:solidFill>
                  <a:schemeClr val="dk1"/>
                </a:solidFill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A085A0-3A3D-6540-B0AC-0588E66301F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7939924" cy="3257550"/>
          </a:xfrm>
        </p:spPr>
        <p:txBody>
          <a:bodyPr>
            <a:normAutofit/>
          </a:bodyPr>
          <a:lstStyle/>
          <a:p>
            <a:pPr marL="457200" indent="-342900">
              <a:lnSpc>
                <a:spcPct val="104999"/>
              </a:lnSpc>
              <a:spcBef>
                <a:spcPts val="1000"/>
              </a:spcBef>
              <a:buSzPct val="129000"/>
              <a:buFont typeface="Calibri,Sans-Serif"/>
              <a:buChar char="●"/>
              <a:defRPr/>
            </a:pPr>
            <a:r>
              <a:rPr lang="en-US" sz="2400" b="0" dirty="0">
                <a:sym typeface="Calibri"/>
              </a:rPr>
              <a:t>Using Banner Program Code in the template descriptions</a:t>
            </a:r>
          </a:p>
          <a:p>
            <a:pPr marL="457200" indent="-342900">
              <a:lnSpc>
                <a:spcPct val="104999"/>
              </a:lnSpc>
              <a:spcBef>
                <a:spcPts val="1000"/>
              </a:spcBef>
              <a:buSzPct val="129000"/>
              <a:buFont typeface="Calibri,Sans-Serif"/>
              <a:buChar char="●"/>
              <a:defRPr/>
            </a:pPr>
            <a:r>
              <a:rPr lang="en-US" sz="2400" b="0" dirty="0">
                <a:sym typeface="Calibri"/>
              </a:rPr>
              <a:t>Guided Pathways program then uses that code to map with program requirements</a:t>
            </a:r>
            <a:r>
              <a:rPr lang="en-US" sz="2000" b="0" dirty="0">
                <a:solidFill>
                  <a:srgbClr val="212745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lang="en-US" sz="2000" b="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457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339" y="292354"/>
            <a:ext cx="6858000" cy="437009"/>
          </a:xfrm>
        </p:spPr>
        <p:txBody>
          <a:bodyPr/>
          <a:lstStyle/>
          <a:p>
            <a:r>
              <a:rPr lang="en-US" dirty="0" smtClean="0"/>
              <a:t>Complex Table Structures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A085A0-3A3D-6540-B0AC-0588E66301F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81" y="809039"/>
            <a:ext cx="7489232" cy="376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6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650" y="224479"/>
            <a:ext cx="6858000" cy="437009"/>
          </a:xfrm>
        </p:spPr>
        <p:txBody>
          <a:bodyPr/>
          <a:lstStyle/>
          <a:p>
            <a:r>
              <a:rPr lang="en-US" dirty="0" smtClean="0"/>
              <a:t>Complex Table </a:t>
            </a:r>
            <a:r>
              <a:rPr lang="en-US" dirty="0"/>
              <a:t>S</a:t>
            </a:r>
            <a:r>
              <a:rPr lang="en-US" dirty="0" smtClean="0"/>
              <a:t>tructures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A085A0-3A3D-6540-B0AC-0588E66301F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0" y="1222477"/>
            <a:ext cx="8326053" cy="245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4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A085A0-3A3D-6540-B0AC-0588E66301F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053567"/>
            <a:ext cx="8156308" cy="3257550"/>
          </a:xfrm>
        </p:spPr>
        <p:txBody>
          <a:bodyPr>
            <a:normAutofit/>
          </a:bodyPr>
          <a:lstStyle/>
          <a:p>
            <a:pPr marL="285750" lvl="0" indent="-285750">
              <a:spcBef>
                <a:spcPts val="1000"/>
              </a:spcBef>
              <a:buClr>
                <a:srgbClr val="C3260C"/>
              </a:buClr>
              <a:buSzPts val="3800"/>
              <a:buFont typeface="Arial" panose="020B0604020202020204" pitchFamily="34" charset="0"/>
              <a:buChar char="•"/>
            </a:pPr>
            <a:endParaRPr lang="en-US" sz="1400" b="0" dirty="0" smtClean="0">
              <a:solidFill>
                <a:schemeClr val="tx1"/>
              </a:solidFill>
            </a:endParaRPr>
          </a:p>
          <a:p>
            <a:pPr marL="457200" lvl="0" indent="-342900">
              <a:lnSpc>
                <a:spcPct val="104999"/>
              </a:lnSpc>
              <a:spcBef>
                <a:spcPts val="1000"/>
              </a:spcBef>
              <a:buSzPct val="129000"/>
              <a:buFont typeface="Calibri,Sans-Serif"/>
              <a:buChar char="●"/>
              <a:defRPr/>
            </a:pPr>
            <a:r>
              <a:rPr lang="en-US" sz="2000" b="0" dirty="0" smtClean="0">
                <a:sym typeface="Calibri"/>
              </a:rPr>
              <a:t>Study </a:t>
            </a:r>
            <a:r>
              <a:rPr lang="en-US" sz="2000" b="0" dirty="0">
                <a:sym typeface="Calibri"/>
              </a:rPr>
              <a:t>template data structures from “Degree Works Advanced Reporting Technical Guide” document.</a:t>
            </a:r>
          </a:p>
          <a:p>
            <a:pPr marL="457200" lvl="0" indent="-342900">
              <a:lnSpc>
                <a:spcPct val="104999"/>
              </a:lnSpc>
              <a:spcBef>
                <a:spcPts val="1000"/>
              </a:spcBef>
              <a:buSzPct val="129000"/>
              <a:buFont typeface="Calibri,Sans-Serif"/>
              <a:buChar char="●"/>
              <a:defRPr/>
            </a:pPr>
            <a:r>
              <a:rPr lang="en-US" sz="2000" b="0" dirty="0">
                <a:sym typeface="Calibri"/>
              </a:rPr>
              <a:t>Get familiar with each table: how data are stored and organized</a:t>
            </a:r>
          </a:p>
          <a:p>
            <a:pPr marL="457200" lvl="0" indent="-342900">
              <a:lnSpc>
                <a:spcPct val="104999"/>
              </a:lnSpc>
              <a:spcBef>
                <a:spcPts val="1000"/>
              </a:spcBef>
              <a:buSzPct val="129000"/>
              <a:buFont typeface="Calibri,Sans-Serif"/>
              <a:buChar char="●"/>
              <a:defRPr/>
            </a:pPr>
            <a:r>
              <a:rPr lang="en-US" sz="2000" b="0" dirty="0">
                <a:sym typeface="Calibri"/>
              </a:rPr>
              <a:t>Use outer joins to get all the information needed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346541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0150"/>
            <a:ext cx="8069448" cy="3257550"/>
          </a:xfrm>
        </p:spPr>
        <p:txBody>
          <a:bodyPr>
            <a:noAutofit/>
          </a:bodyPr>
          <a:lstStyle/>
          <a:p>
            <a:pPr>
              <a:spcBef>
                <a:spcPct val="60000"/>
              </a:spcBef>
              <a:buClr>
                <a:srgbClr val="005C96"/>
              </a:buClr>
              <a:defRPr/>
            </a:pPr>
            <a:r>
              <a:rPr lang="en-US" sz="2000" b="0" dirty="0">
                <a:solidFill>
                  <a:schemeClr val="tx1"/>
                </a:solidFill>
              </a:rPr>
              <a:t>The views and opinions in this presentation are those of the presenter and do not necessarily reflect the position of Ellucian.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A085A0-3A3D-6540-B0AC-0588E66301F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815" y="220432"/>
            <a:ext cx="6858000" cy="437009"/>
          </a:xfrm>
        </p:spPr>
        <p:txBody>
          <a:bodyPr>
            <a:normAutofit/>
          </a:bodyPr>
          <a:lstStyle/>
          <a:p>
            <a:pPr marL="241300" lvl="0"/>
            <a:r>
              <a:rPr lang="nn-NO" dirty="0">
                <a:sym typeface="Calibri"/>
              </a:rPr>
              <a:t>Convert Data to XML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A085A0-3A3D-6540-B0AC-0588E66301F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Google Shape;294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9229" y="1465243"/>
            <a:ext cx="7100371" cy="313956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316516" y="867003"/>
            <a:ext cx="4572000" cy="6226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342900">
              <a:lnSpc>
                <a:spcPct val="104999"/>
              </a:lnSpc>
              <a:buSzPct val="129000"/>
              <a:buFont typeface="Calibri,Sans-Serif"/>
              <a:buChar char="●"/>
              <a:defRPr/>
            </a:pPr>
            <a:r>
              <a:rPr lang="en-US" sz="1700" dirty="0">
                <a:solidFill>
                  <a:schemeClr val="accent2"/>
                </a:solidFill>
                <a:latin typeface="Arial"/>
                <a:cs typeface="Arial"/>
                <a:sym typeface="Calibri"/>
              </a:rPr>
              <a:t>Use Oracle DBMS_XMLGEN package</a:t>
            </a:r>
          </a:p>
          <a:p>
            <a:pPr marL="457200" indent="-342900">
              <a:lnSpc>
                <a:spcPct val="104999"/>
              </a:lnSpc>
              <a:buSzPct val="129000"/>
              <a:buFont typeface="Calibri,Sans-Serif"/>
              <a:buChar char="●"/>
              <a:defRPr/>
            </a:pPr>
            <a:r>
              <a:rPr lang="en-US" sz="1700" dirty="0">
                <a:solidFill>
                  <a:schemeClr val="accent2"/>
                </a:solidFill>
                <a:latin typeface="Arial"/>
                <a:cs typeface="Arial"/>
                <a:sym typeface="Calibri"/>
              </a:rPr>
              <a:t>In PL/SQL Developer</a:t>
            </a:r>
            <a:r>
              <a:rPr lang="en-US" sz="1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</a:t>
            </a:r>
            <a:endParaRPr lang="en-US" sz="14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869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577" y="325134"/>
            <a:ext cx="6858000" cy="437009"/>
          </a:xfrm>
        </p:spPr>
        <p:txBody>
          <a:bodyPr>
            <a:normAutofit/>
          </a:bodyPr>
          <a:lstStyle/>
          <a:p>
            <a:pPr marL="241300"/>
            <a:r>
              <a:rPr lang="en-US" sz="2800" dirty="0"/>
              <a:t>Technical 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A085A0-3A3D-6540-B0AC-0588E66301F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57199" y="1200150"/>
            <a:ext cx="7918983" cy="3257550"/>
          </a:xfrm>
        </p:spPr>
        <p:txBody>
          <a:bodyPr>
            <a:normAutofit/>
          </a:bodyPr>
          <a:lstStyle/>
          <a:p>
            <a:pPr marL="285750" lvl="0" indent="-285750">
              <a:spcBef>
                <a:spcPts val="1000"/>
              </a:spcBef>
              <a:buClr>
                <a:srgbClr val="C3260C"/>
              </a:buClr>
              <a:buSzPts val="3800"/>
              <a:buFont typeface="Arial" panose="020B0604020202020204" pitchFamily="34" charset="0"/>
              <a:buChar char="•"/>
            </a:pPr>
            <a:endParaRPr lang="en-US" sz="1400" b="0" dirty="0" smtClean="0">
              <a:solidFill>
                <a:schemeClr val="tx1"/>
              </a:solidFill>
            </a:endParaRPr>
          </a:p>
          <a:p>
            <a:pPr marL="457200" indent="-342900">
              <a:lnSpc>
                <a:spcPct val="104999"/>
              </a:lnSpc>
              <a:spcBef>
                <a:spcPts val="1000"/>
              </a:spcBef>
              <a:buSzPct val="129000"/>
              <a:buFont typeface="Calibri,Sans-Serif"/>
              <a:buChar char="●"/>
              <a:defRPr/>
            </a:pPr>
            <a:r>
              <a:rPr lang="en-US" sz="2400" b="0" dirty="0" smtClean="0"/>
              <a:t>Manually </a:t>
            </a:r>
            <a:r>
              <a:rPr lang="en-US" sz="2400" b="0" dirty="0"/>
              <a:t>clean up the data</a:t>
            </a:r>
          </a:p>
          <a:p>
            <a:pPr marL="457200" indent="-342900">
              <a:lnSpc>
                <a:spcPct val="104999"/>
              </a:lnSpc>
              <a:spcBef>
                <a:spcPts val="1000"/>
              </a:spcBef>
              <a:buSzPct val="129000"/>
              <a:buFont typeface="Calibri,Sans-Serif"/>
              <a:buChar char="●"/>
              <a:defRPr/>
            </a:pPr>
            <a:r>
              <a:rPr lang="en-US" sz="2400" b="0" dirty="0"/>
              <a:t>Automate the extract process</a:t>
            </a:r>
          </a:p>
          <a:p>
            <a:pPr marL="457200" indent="-342900">
              <a:lnSpc>
                <a:spcPct val="104999"/>
              </a:lnSpc>
              <a:spcBef>
                <a:spcPts val="1000"/>
              </a:spcBef>
              <a:buSzPct val="129000"/>
              <a:buFont typeface="Calibri,Sans-Serif"/>
              <a:buChar char="●"/>
              <a:defRPr/>
            </a:pPr>
            <a:r>
              <a:rPr lang="en-US" sz="2400" b="0" dirty="0"/>
              <a:t>Integrate with </a:t>
            </a:r>
            <a:r>
              <a:rPr lang="en-US" sz="2400" b="0" dirty="0" err="1"/>
              <a:t>Courseleaf</a:t>
            </a:r>
            <a:endParaRPr lang="en-US" sz="2400" b="0" dirty="0"/>
          </a:p>
          <a:p>
            <a:pPr marL="457200" indent="-342900">
              <a:lnSpc>
                <a:spcPct val="104999"/>
              </a:lnSpc>
              <a:spcBef>
                <a:spcPts val="1000"/>
              </a:spcBef>
              <a:buSzPct val="129000"/>
              <a:buFont typeface="Calibri,Sans-Serif"/>
              <a:buChar char="●"/>
              <a:defRPr/>
            </a:pPr>
            <a:r>
              <a:rPr lang="en-US" sz="2400" b="0" dirty="0"/>
              <a:t>Extract comments, placeholders, requirements info</a:t>
            </a:r>
          </a:p>
        </p:txBody>
      </p:sp>
    </p:spTree>
    <p:extLst>
      <p:ext uri="{BB962C8B-B14F-4D97-AF65-F5344CB8AC3E}">
        <p14:creationId xmlns:p14="http://schemas.microsoft.com/office/powerpoint/2010/main" val="188669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41300"/>
            <a:r>
              <a:rPr lang="en-US" dirty="0"/>
              <a:t>Convert Data to XML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A085A0-3A3D-6540-B0AC-0588E66301F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Google Shape;311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351" y="875946"/>
            <a:ext cx="6313036" cy="3645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507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en-US" dirty="0"/>
              <a:t>Guided Pathways Website Design</a:t>
            </a:r>
            <a:endParaRPr lang="en-US" dirty="0" err="1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Matt Bidart</a:t>
            </a:r>
            <a:br>
              <a:rPr lang="en-US" dirty="0"/>
            </a:br>
            <a:r>
              <a:rPr lang="en-US" sz="1100" i="1" dirty="0"/>
              <a:t>Web Designer/Developer</a:t>
            </a:r>
            <a:endParaRPr lang="en-US" sz="1100" i="1" dirty="0">
              <a:latin typeface="Arial" charset="0"/>
            </a:endParaRPr>
          </a:p>
          <a:p>
            <a:r>
              <a:rPr lang="en-US" sz="1100" u="sng" dirty="0"/>
              <a:t>Mbidart@mtsac.edu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8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9519" y="220432"/>
            <a:ext cx="6858000" cy="437009"/>
          </a:xfrm>
        </p:spPr>
        <p:txBody>
          <a:bodyPr/>
          <a:lstStyle/>
          <a:p>
            <a:r>
              <a:rPr lang="en-US" dirty="0"/>
              <a:t>Data 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A085A0-3A3D-6540-B0AC-0588E66301FB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1" name="Picture 1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A49362ED-1672-446F-921C-5F9F67315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37" y="961858"/>
            <a:ext cx="4762973" cy="3469985"/>
          </a:xfrm>
          <a:prstGeom prst="rect">
            <a:avLst/>
          </a:prstGeom>
        </p:spPr>
      </p:pic>
      <p:pic>
        <p:nvPicPr>
          <p:cNvPr id="16" name="Picture 16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F3079724-E367-4379-B0DB-6DE63757B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049" y="122710"/>
            <a:ext cx="2875431" cy="23802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8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B33C726A-427A-4A87-9139-74C7EC607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357" y="2696850"/>
            <a:ext cx="2229465" cy="1965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644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Tools Used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A085A0-3A3D-6540-B0AC-0588E66301F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B8902BF-B3E2-497E-914B-A531703B1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7247"/>
            <a:ext cx="6858000" cy="3257550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pPr marL="457200" indent="-342900">
              <a:lnSpc>
                <a:spcPct val="200000"/>
              </a:lnSpc>
              <a:spcBef>
                <a:spcPts val="0"/>
              </a:spcBef>
              <a:buFont typeface="Calibri,Sans-Serif"/>
              <a:buChar char="●"/>
            </a:pPr>
            <a:r>
              <a:rPr lang="en-US" b="0" dirty="0" err="1"/>
              <a:t>OmniUpdate</a:t>
            </a:r>
            <a:r>
              <a:rPr lang="en-US" b="0" dirty="0"/>
              <a:t> CMS</a:t>
            </a:r>
            <a:endParaRPr lang="en-US" dirty="0"/>
          </a:p>
          <a:p>
            <a:pPr marL="457200" indent="-342900">
              <a:lnSpc>
                <a:spcPct val="200000"/>
              </a:lnSpc>
              <a:spcBef>
                <a:spcPts val="0"/>
              </a:spcBef>
              <a:buFont typeface="Calibri,Sans-Serif"/>
              <a:buChar char="●"/>
            </a:pPr>
            <a:r>
              <a:rPr lang="en-US" b="0" dirty="0"/>
              <a:t>Foundation (Responsive Framework)</a:t>
            </a:r>
          </a:p>
          <a:p>
            <a:pPr marL="457200" indent="-342900">
              <a:lnSpc>
                <a:spcPct val="200000"/>
              </a:lnSpc>
              <a:spcBef>
                <a:spcPts val="0"/>
              </a:spcBef>
              <a:buFont typeface="Calibri,Sans-Serif"/>
              <a:buChar char="●"/>
            </a:pPr>
            <a:r>
              <a:rPr lang="en-US" b="0" dirty="0"/>
              <a:t>XML (Export from </a:t>
            </a:r>
            <a:r>
              <a:rPr lang="en-US" b="0" dirty="0" err="1"/>
              <a:t>DegreeWorks</a:t>
            </a:r>
            <a:r>
              <a:rPr lang="en-US" b="0" dirty="0"/>
              <a:t>)</a:t>
            </a:r>
          </a:p>
          <a:p>
            <a:pPr marL="457200" indent="-342900">
              <a:lnSpc>
                <a:spcPct val="200000"/>
              </a:lnSpc>
              <a:spcBef>
                <a:spcPts val="0"/>
              </a:spcBef>
              <a:buFont typeface="Calibri,Sans-Serif"/>
              <a:buChar char="●"/>
            </a:pPr>
            <a:r>
              <a:rPr lang="en-US" b="0" dirty="0"/>
              <a:t>PHP (To Process XML)</a:t>
            </a:r>
          </a:p>
          <a:p>
            <a:pPr marL="457200" indent="-342900">
              <a:lnSpc>
                <a:spcPct val="200000"/>
              </a:lnSpc>
              <a:spcBef>
                <a:spcPts val="0"/>
              </a:spcBef>
              <a:buFont typeface="Calibri,Sans-Serif"/>
              <a:buChar char="●"/>
            </a:pPr>
            <a:r>
              <a:rPr lang="en-US" b="0" dirty="0" err="1"/>
              <a:t>Jquery</a:t>
            </a:r>
            <a:r>
              <a:rPr lang="en-US" b="0" dirty="0"/>
              <a:t>/</a:t>
            </a:r>
            <a:r>
              <a:rPr lang="en-US" b="0" dirty="0" err="1"/>
              <a:t>Javascript</a:t>
            </a:r>
            <a:r>
              <a:rPr lang="en-US" b="0" dirty="0"/>
              <a:t> (</a:t>
            </a:r>
            <a:r>
              <a:rPr lang="en-US" b="0" dirty="0" err="1"/>
              <a:t>Datatables</a:t>
            </a:r>
            <a:r>
              <a:rPr lang="en-US" b="0" dirty="0"/>
              <a:t>, API)</a:t>
            </a:r>
          </a:p>
          <a:p>
            <a:pPr marL="457200" indent="-342900">
              <a:lnSpc>
                <a:spcPct val="200000"/>
              </a:lnSpc>
              <a:spcBef>
                <a:spcPts val="0"/>
              </a:spcBef>
              <a:buFont typeface="Calibri,Sans-Serif"/>
              <a:buChar char="●"/>
            </a:pPr>
            <a:r>
              <a:rPr lang="en-US" b="0" dirty="0" err="1"/>
              <a:t>Courseleaf</a:t>
            </a:r>
            <a:r>
              <a:rPr lang="en-US" b="0" dirty="0"/>
              <a:t> Catalog API Calls</a:t>
            </a:r>
            <a:endParaRPr lang="en-US" dirty="0"/>
          </a:p>
        </p:txBody>
      </p:sp>
      <p:pic>
        <p:nvPicPr>
          <p:cNvPr id="5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251EF72-6DDD-44F6-8EBB-BC380F93F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427" y="1218448"/>
            <a:ext cx="3681738" cy="174625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65FAEB15-E498-4FE0-9602-269663DC5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161" y="1012414"/>
            <a:ext cx="1131017" cy="1133783"/>
          </a:xfrm>
          <a:prstGeom prst="rect">
            <a:avLst/>
          </a:prstGeom>
        </p:spPr>
      </p:pic>
      <p:pic>
        <p:nvPicPr>
          <p:cNvPr id="10" name="Picture 11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9E8E6D96-D5A9-451E-B049-B54712DD8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626" y="2654186"/>
            <a:ext cx="2177846" cy="375901"/>
          </a:xfrm>
          <a:prstGeom prst="rect">
            <a:avLst/>
          </a:prstGeom>
        </p:spPr>
      </p:pic>
      <p:pic>
        <p:nvPicPr>
          <p:cNvPr id="13" name="Picture 1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4EEFA03C-5AAA-4D53-B7BB-8436BAC70C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4864" y="2996688"/>
            <a:ext cx="1320481" cy="910490"/>
          </a:xfrm>
          <a:prstGeom prst="rect">
            <a:avLst/>
          </a:prstGeom>
        </p:spPr>
      </p:pic>
      <p:pic>
        <p:nvPicPr>
          <p:cNvPr id="15" name="Picture 16" descr="A close up of a sign&#10;&#10;Description generated with high confidence">
            <a:extLst>
              <a:ext uri="{FF2B5EF4-FFF2-40B4-BE49-F238E27FC236}">
                <a16:creationId xmlns:a16="http://schemas.microsoft.com/office/drawing/2014/main" id="{73C6714C-FC43-47B6-B173-34F479196E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8738" y="3259086"/>
            <a:ext cx="1356652" cy="408854"/>
          </a:xfrm>
          <a:prstGeom prst="rect">
            <a:avLst/>
          </a:prstGeom>
        </p:spPr>
      </p:pic>
      <p:pic>
        <p:nvPicPr>
          <p:cNvPr id="19" name="Picture 1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DB893C9-C541-4F6B-B9B4-03643CB73D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9219" y="3725267"/>
            <a:ext cx="627311" cy="63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5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0617" y="438937"/>
            <a:ext cx="6858000" cy="437009"/>
          </a:xfrm>
        </p:spPr>
        <p:txBody>
          <a:bodyPr/>
          <a:lstStyle/>
          <a:p>
            <a:r>
              <a:rPr lang="en-US" dirty="0"/>
              <a:t>Initial Design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A085A0-3A3D-6540-B0AC-0588E66301F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B8902BF-B3E2-497E-914B-A531703B1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600" y="516112"/>
            <a:ext cx="4117259" cy="3420694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170000"/>
              </a:lnSpc>
            </a:pPr>
            <a:endParaRPr lang="en-US" b="0" dirty="0"/>
          </a:p>
          <a:p>
            <a:pPr marL="457200" indent="-342900">
              <a:lnSpc>
                <a:spcPct val="200000"/>
              </a:lnSpc>
              <a:spcBef>
                <a:spcPts val="0"/>
              </a:spcBef>
              <a:buFont typeface="Calibri,Sans-Serif"/>
              <a:buChar char="●"/>
            </a:pPr>
            <a:r>
              <a:rPr lang="en-US" sz="2000" b="0" dirty="0"/>
              <a:t>Began in July 2018</a:t>
            </a:r>
          </a:p>
          <a:p>
            <a:pPr marL="457200" indent="-342900">
              <a:lnSpc>
                <a:spcPct val="200000"/>
              </a:lnSpc>
              <a:spcBef>
                <a:spcPts val="0"/>
              </a:spcBef>
              <a:buFont typeface="Calibri,Sans-Serif"/>
              <a:buChar char="●"/>
            </a:pPr>
            <a:r>
              <a:rPr lang="en-US" sz="2000" b="0" dirty="0"/>
              <a:t>Programs Organized by Clusters </a:t>
            </a:r>
            <a:endParaRPr lang="en-US" sz="2000" dirty="0"/>
          </a:p>
          <a:p>
            <a:pPr marL="457200" indent="-342900">
              <a:lnSpc>
                <a:spcPct val="110000"/>
              </a:lnSpc>
              <a:spcBef>
                <a:spcPts val="0"/>
              </a:spcBef>
              <a:buFont typeface="Calibri,Sans-Serif"/>
              <a:buChar char="●"/>
            </a:pPr>
            <a:r>
              <a:rPr lang="en-US" sz="2000" b="0" dirty="0"/>
              <a:t>Single scrolling page of clickable clusters that reveal relevant programs</a:t>
            </a:r>
          </a:p>
        </p:txBody>
      </p:sp>
      <p:pic>
        <p:nvPicPr>
          <p:cNvPr id="6" name="Picture 6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3DEC847E-FA7F-4BD2-AE43-A1679CABF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7842" y="112149"/>
            <a:ext cx="3292271" cy="4625771"/>
          </a:xfrm>
          <a:prstGeom prst="rect">
            <a:avLst/>
          </a:prstGeom>
        </p:spPr>
      </p:pic>
      <p:pic>
        <p:nvPicPr>
          <p:cNvPr id="9" name="Picture 10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6889B3B6-57EF-45C4-A4F3-D81ED1409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330" y="1969523"/>
            <a:ext cx="2961354" cy="203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8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Design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A085A0-3A3D-6540-B0AC-0588E66301F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B8902BF-B3E2-497E-914B-A531703B1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07" y="874427"/>
            <a:ext cx="3628386" cy="3457230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110000"/>
              </a:lnSpc>
              <a:buFont typeface="Calibri,Sans-Serif"/>
              <a:buChar char="●"/>
            </a:pPr>
            <a:endParaRPr lang="en-US" b="0" dirty="0"/>
          </a:p>
          <a:p>
            <a:pPr marL="457200" indent="-342900">
              <a:lnSpc>
                <a:spcPct val="110000"/>
              </a:lnSpc>
              <a:spcBef>
                <a:spcPts val="0"/>
              </a:spcBef>
              <a:buFont typeface="Calibri,Sans-Serif"/>
              <a:buChar char="●"/>
            </a:pPr>
            <a:r>
              <a:rPr lang="en-US" b="0" dirty="0"/>
              <a:t>Initiated October 2018</a:t>
            </a:r>
          </a:p>
          <a:p>
            <a:pPr marL="457200" indent="-342900">
              <a:lnSpc>
                <a:spcPct val="110000"/>
              </a:lnSpc>
              <a:spcBef>
                <a:spcPts val="0"/>
              </a:spcBef>
              <a:buFont typeface="Calibri,Sans-Serif"/>
              <a:buChar char="●"/>
            </a:pPr>
            <a:r>
              <a:rPr lang="en-US" b="0" dirty="0"/>
              <a:t>More Efficient Use of Space</a:t>
            </a:r>
          </a:p>
          <a:p>
            <a:pPr marL="457200" indent="-342900">
              <a:lnSpc>
                <a:spcPct val="110000"/>
              </a:lnSpc>
              <a:spcBef>
                <a:spcPts val="0"/>
              </a:spcBef>
              <a:buFont typeface="Calibri,Sans-Serif"/>
              <a:buChar char="●"/>
            </a:pPr>
            <a:r>
              <a:rPr lang="en-US" b="0" dirty="0"/>
              <a:t>Cluster Option or Search Option</a:t>
            </a:r>
          </a:p>
          <a:p>
            <a:pPr marL="800100" lvl="1">
              <a:lnSpc>
                <a:spcPct val="110000"/>
              </a:lnSpc>
              <a:spcBef>
                <a:spcPts val="0"/>
              </a:spcBef>
              <a:buFont typeface="Calibri,Sans-Serif"/>
              <a:buChar char="●"/>
            </a:pPr>
            <a:r>
              <a:rPr lang="en-US" dirty="0">
                <a:solidFill>
                  <a:schemeClr val="accent2"/>
                </a:solidFill>
              </a:rPr>
              <a:t>Both options lead to results page</a:t>
            </a:r>
            <a:endParaRPr lang="en-US" b="0" dirty="0">
              <a:solidFill>
                <a:schemeClr val="accent2"/>
              </a:solidFill>
            </a:endParaRPr>
          </a:p>
          <a:p>
            <a:pPr marL="457200" indent="-342900">
              <a:lnSpc>
                <a:spcPct val="110000"/>
              </a:lnSpc>
              <a:spcBef>
                <a:spcPts val="0"/>
              </a:spcBef>
              <a:buFont typeface="Calibri,Sans-Serif"/>
              <a:buChar char="●"/>
            </a:pPr>
            <a:r>
              <a:rPr lang="en-US" b="0" dirty="0"/>
              <a:t>2 template pages</a:t>
            </a:r>
          </a:p>
          <a:p>
            <a:pPr marL="800100" lvl="1">
              <a:lnSpc>
                <a:spcPct val="110000"/>
              </a:lnSpc>
              <a:spcBef>
                <a:spcPts val="0"/>
              </a:spcBef>
              <a:buFont typeface="Calibri,Sans-Serif"/>
              <a:buChar char="●"/>
            </a:pPr>
            <a:r>
              <a:rPr lang="en-US" dirty="0">
                <a:solidFill>
                  <a:schemeClr val="accent2"/>
                </a:solidFill>
              </a:rPr>
              <a:t>Initial home/search page</a:t>
            </a:r>
            <a:endParaRPr lang="en-US" b="0" dirty="0">
              <a:solidFill>
                <a:schemeClr val="accent2"/>
              </a:solidFill>
            </a:endParaRPr>
          </a:p>
          <a:p>
            <a:pPr marL="800100" lvl="1">
              <a:lnSpc>
                <a:spcPct val="110000"/>
              </a:lnSpc>
              <a:spcBef>
                <a:spcPts val="0"/>
              </a:spcBef>
              <a:buFont typeface="Calibri,Sans-Serif"/>
              <a:buChar char="●"/>
            </a:pPr>
            <a:r>
              <a:rPr lang="en-US" dirty="0">
                <a:solidFill>
                  <a:schemeClr val="accent2"/>
                </a:solidFill>
              </a:rPr>
              <a:t>Results Page</a:t>
            </a:r>
          </a:p>
          <a:p>
            <a:pPr marL="800100" lvl="1">
              <a:lnSpc>
                <a:spcPct val="110000"/>
              </a:lnSpc>
              <a:spcBef>
                <a:spcPts val="0"/>
              </a:spcBef>
              <a:buFont typeface="Calibri,Sans-Serif"/>
              <a:buChar char="●"/>
            </a:pPr>
            <a:endParaRPr lang="en-US" b="0" dirty="0"/>
          </a:p>
          <a:p>
            <a:pPr>
              <a:lnSpc>
                <a:spcPct val="110000"/>
              </a:lnSpc>
              <a:buFont typeface="Calibri,Sans-Serif"/>
              <a:buChar char="●"/>
            </a:pPr>
            <a:endParaRPr lang="en-US" dirty="0">
              <a:solidFill>
                <a:srgbClr val="45A1AA"/>
              </a:solidFill>
            </a:endParaRPr>
          </a:p>
          <a:p>
            <a:pPr marL="457200" indent="-342900">
              <a:lnSpc>
                <a:spcPct val="110000"/>
              </a:lnSpc>
              <a:spcBef>
                <a:spcPts val="0"/>
              </a:spcBef>
              <a:buFont typeface="Calibri,Sans-Serif"/>
              <a:buChar char="●"/>
            </a:pPr>
            <a:endParaRPr lang="en-US" b="0" dirty="0">
              <a:solidFill>
                <a:srgbClr val="45A1AA"/>
              </a:solidFill>
            </a:endParaRPr>
          </a:p>
        </p:txBody>
      </p:sp>
      <p:pic>
        <p:nvPicPr>
          <p:cNvPr id="5" name="Picture 6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DA7ABD28-C9F9-4AE3-9B21-BA487F519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508" y="1005974"/>
            <a:ext cx="2891463" cy="3197168"/>
          </a:xfrm>
          <a:prstGeom prst="rect">
            <a:avLst/>
          </a:prstGeom>
        </p:spPr>
      </p:pic>
      <p:pic>
        <p:nvPicPr>
          <p:cNvPr id="11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7C9F4B0-BB7C-4F0E-92C5-1DC07BBD8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8182" y="1005963"/>
            <a:ext cx="2102621" cy="329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5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 Option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A085A0-3A3D-6540-B0AC-0588E66301F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B8902BF-B3E2-497E-914B-A531703B1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51" y="1211718"/>
            <a:ext cx="4117259" cy="3257550"/>
          </a:xfrm>
        </p:spPr>
        <p:txBody>
          <a:bodyPr vert="horz" lIns="0" tIns="0" rIns="0" bIns="0" rtlCol="0" anchor="t">
            <a:normAutofit/>
          </a:bodyPr>
          <a:lstStyle/>
          <a:p>
            <a:pPr marL="457200" indent="-342900">
              <a:lnSpc>
                <a:spcPct val="200000"/>
              </a:lnSpc>
              <a:spcBef>
                <a:spcPts val="0"/>
              </a:spcBef>
              <a:buFont typeface="Calibri,Sans-Serif"/>
              <a:buChar char="●"/>
            </a:pPr>
            <a:r>
              <a:rPr lang="en-US" b="0" dirty="0"/>
              <a:t>9 dedicated cluster pages</a:t>
            </a:r>
          </a:p>
          <a:p>
            <a:pPr marL="457200" indent="-342900">
              <a:lnSpc>
                <a:spcPct val="200000"/>
              </a:lnSpc>
              <a:spcBef>
                <a:spcPts val="0"/>
              </a:spcBef>
              <a:buFont typeface="Calibri,Sans-Serif"/>
              <a:buChar char="●"/>
            </a:pPr>
            <a:r>
              <a:rPr lang="en-US" b="0" dirty="0"/>
              <a:t>Programs organized within tabs</a:t>
            </a:r>
            <a:endParaRPr lang="en-US" dirty="0"/>
          </a:p>
          <a:p>
            <a:pPr marL="457200" indent="-342900">
              <a:lnSpc>
                <a:spcPct val="200000"/>
              </a:lnSpc>
              <a:spcBef>
                <a:spcPts val="0"/>
              </a:spcBef>
              <a:buFont typeface="Calibri,Sans-Serif"/>
              <a:buChar char="●"/>
            </a:pPr>
            <a:r>
              <a:rPr lang="en-US" b="0" dirty="0"/>
              <a:t>Return button to revisit search page</a:t>
            </a:r>
            <a:endParaRPr lang="en-US" dirty="0"/>
          </a:p>
          <a:p>
            <a:pPr marL="457200" indent="-342900">
              <a:lnSpc>
                <a:spcPct val="200000"/>
              </a:lnSpc>
              <a:spcBef>
                <a:spcPts val="0"/>
              </a:spcBef>
              <a:buFont typeface="Calibri,Sans-Serif"/>
              <a:buChar char="●"/>
            </a:pPr>
            <a:endParaRPr lang="en-US" b="0" dirty="0"/>
          </a:p>
        </p:txBody>
      </p:sp>
      <p:pic>
        <p:nvPicPr>
          <p:cNvPr id="6" name="Picture 6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37D84E87-9E6D-4809-B178-1A90FD622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804" y="257075"/>
            <a:ext cx="4273345" cy="441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8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 Option Dynamic Lists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A085A0-3A3D-6540-B0AC-0588E66301F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A12A5D4-E754-45CF-B2AA-2A055879E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2120"/>
            <a:ext cx="3900580" cy="3031107"/>
          </a:xfrm>
        </p:spPr>
        <p:txBody>
          <a:bodyPr vert="horz" lIns="0" tIns="0" rIns="0" bIns="0" rtlCol="0" anchor="t">
            <a:normAutofit/>
          </a:bodyPr>
          <a:lstStyle/>
          <a:p>
            <a:pPr marL="457200" indent="-342900">
              <a:spcBef>
                <a:spcPts val="0"/>
              </a:spcBef>
              <a:buFont typeface="Calibri,Sans-Serif"/>
              <a:buChar char="●"/>
            </a:pPr>
            <a:r>
              <a:rPr lang="en-US" sz="2000" b="0" dirty="0"/>
              <a:t>PHP function to populate program list by keywords</a:t>
            </a:r>
            <a:endParaRPr lang="en-US" sz="2000" dirty="0"/>
          </a:p>
          <a:p>
            <a:pPr marL="457200" indent="-342900">
              <a:spcBef>
                <a:spcPts val="0"/>
              </a:spcBef>
              <a:buFont typeface="Calibri,Sans-Serif"/>
              <a:buChar char="●"/>
            </a:pPr>
            <a:r>
              <a:rPr lang="en-US" sz="2000" b="0" dirty="0"/>
              <a:t>Program number/description sent to results page as a URL variable</a:t>
            </a:r>
          </a:p>
        </p:txBody>
      </p:sp>
      <p:pic>
        <p:nvPicPr>
          <p:cNvPr id="13" name="Picture 1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17AC734-E2DF-441E-A5B1-5AEFED16B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12" y="3670085"/>
            <a:ext cx="8520780" cy="781350"/>
          </a:xfrm>
          <a:prstGeom prst="rect">
            <a:avLst/>
          </a:prstGeom>
        </p:spPr>
      </p:pic>
      <p:pic>
        <p:nvPicPr>
          <p:cNvPr id="2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BCB43803-13DB-4D37-83DF-2E85C512C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439" y="114037"/>
            <a:ext cx="3448195" cy="378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1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0815" y="207578"/>
            <a:ext cx="6858000" cy="437009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Presentation Team</a:t>
            </a:r>
            <a:br>
              <a:rPr lang="en-US" sz="2800" dirty="0">
                <a:latin typeface="Calibri"/>
                <a:ea typeface="Calibri"/>
                <a:cs typeface="Calibri"/>
                <a:sym typeface="Calibri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A085A0-3A3D-6540-B0AC-0588E66301F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Google Shape;123;p14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68389" y="652125"/>
            <a:ext cx="4732907" cy="285877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65207" y="3734718"/>
            <a:ext cx="226382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b="1" dirty="0">
                <a:solidFill>
                  <a:srgbClr val="45A1AA"/>
                </a:solidFill>
                <a:cs typeface="Arial"/>
              </a:rPr>
              <a:t>Caron Gomes</a:t>
            </a:r>
          </a:p>
          <a:p>
            <a:pPr lvl="0">
              <a:buClr>
                <a:srgbClr val="414042"/>
              </a:buClr>
              <a:buSzPts val="1100"/>
            </a:pPr>
            <a:r>
              <a:rPr lang="en-US" sz="1100" dirty="0">
                <a:solidFill>
                  <a:srgbClr val="414042"/>
                </a:solidFill>
              </a:rPr>
              <a:t>Systems Analyst/Programmer</a:t>
            </a:r>
          </a:p>
          <a:p>
            <a:pPr lvl="0"/>
            <a:r>
              <a:rPr lang="en-US" sz="1100" dirty="0">
                <a:solidFill>
                  <a:srgbClr val="414042"/>
                </a:solidFill>
                <a:hlinkClick r:id="rId3"/>
              </a:rPr>
              <a:t>cgomes4@mtsac.edu</a:t>
            </a:r>
            <a:endParaRPr lang="en-US" sz="1100" dirty="0">
              <a:solidFill>
                <a:srgbClr val="414042"/>
              </a:solidFill>
            </a:endParaRPr>
          </a:p>
          <a:p>
            <a:r>
              <a:rPr lang="en-US" sz="1100" dirty="0">
                <a:solidFill>
                  <a:srgbClr val="414042"/>
                </a:solidFill>
              </a:rPr>
              <a:t>(</a:t>
            </a:r>
            <a:r>
              <a:rPr lang="en-US" sz="1100" dirty="0">
                <a:solidFill>
                  <a:srgbClr val="45A1AA"/>
                </a:solidFill>
                <a:cs typeface="Arial"/>
              </a:rPr>
              <a:t>909) 274-5840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59119" y="3756888"/>
            <a:ext cx="221619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b="1" dirty="0">
                <a:solidFill>
                  <a:srgbClr val="45A1AA"/>
                </a:solidFill>
                <a:cs typeface="Arial"/>
              </a:rPr>
              <a:t>Matt Bidart</a:t>
            </a:r>
          </a:p>
          <a:p>
            <a:pPr lvl="0">
              <a:buClr>
                <a:srgbClr val="414042"/>
              </a:buClr>
              <a:buSzPts val="1100"/>
            </a:pPr>
            <a:r>
              <a:rPr lang="en-US" sz="1100" dirty="0">
                <a:solidFill>
                  <a:srgbClr val="414042"/>
                </a:solidFill>
              </a:rPr>
              <a:t>Web Designer/Developer</a:t>
            </a:r>
          </a:p>
          <a:p>
            <a:pPr lvl="0"/>
            <a:r>
              <a:rPr lang="en-US" sz="1100" dirty="0">
                <a:solidFill>
                  <a:srgbClr val="414042"/>
                </a:solidFill>
              </a:rPr>
              <a:t>Student </a:t>
            </a:r>
            <a:r>
              <a:rPr lang="en-US" sz="1100" dirty="0" smtClean="0">
                <a:solidFill>
                  <a:srgbClr val="414042"/>
                </a:solidFill>
              </a:rPr>
              <a:t>Services</a:t>
            </a:r>
            <a:r>
              <a:rPr lang="en-US" sz="1100" dirty="0">
                <a:solidFill>
                  <a:srgbClr val="414042"/>
                </a:solidFill>
              </a:rPr>
              <a:t/>
            </a:r>
            <a:br>
              <a:rPr lang="en-US" sz="1100" dirty="0">
                <a:solidFill>
                  <a:srgbClr val="414042"/>
                </a:solidFill>
              </a:rPr>
            </a:br>
            <a:r>
              <a:rPr lang="en-US" sz="1100" u="sng" dirty="0">
                <a:solidFill>
                  <a:srgbClr val="462F89"/>
                </a:solidFill>
                <a:hlinkClick r:id="rId4"/>
              </a:rPr>
              <a:t>mbidart@mtsac.edu</a:t>
            </a:r>
            <a:endParaRPr lang="en-US" sz="1100" dirty="0">
              <a:solidFill>
                <a:srgbClr val="414042"/>
              </a:solidFill>
            </a:endParaRPr>
          </a:p>
          <a:p>
            <a:pPr lvl="0"/>
            <a:r>
              <a:rPr lang="en-US" sz="1100" dirty="0">
                <a:solidFill>
                  <a:srgbClr val="45A1AA"/>
                </a:solidFill>
                <a:cs typeface="Arial"/>
              </a:rPr>
              <a:t>(909) 274-6224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58470" y="3742256"/>
            <a:ext cx="204867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45A1AA"/>
                </a:solidFill>
                <a:cs typeface="Arial"/>
              </a:rPr>
              <a:t>Sara Mestas</a:t>
            </a:r>
          </a:p>
          <a:p>
            <a:pPr lvl="0">
              <a:buClr>
                <a:srgbClr val="414042"/>
              </a:buClr>
              <a:buSzPts val="1100"/>
            </a:pPr>
            <a:r>
              <a:rPr lang="en-US" sz="1100" dirty="0">
                <a:solidFill>
                  <a:srgbClr val="414042"/>
                </a:solidFill>
                <a:cs typeface="Arial"/>
              </a:rPr>
              <a:t>Counselor</a:t>
            </a:r>
            <a:br>
              <a:rPr lang="en-US" sz="1100" dirty="0">
                <a:solidFill>
                  <a:srgbClr val="414042"/>
                </a:solidFill>
                <a:cs typeface="Arial"/>
              </a:rPr>
            </a:br>
            <a:r>
              <a:rPr lang="en-US" sz="1100" u="sng" dirty="0">
                <a:solidFill>
                  <a:srgbClr val="462F89"/>
                </a:solidFill>
                <a:cs typeface="Arial"/>
                <a:hlinkClick r:id="rId5"/>
              </a:rPr>
              <a:t>smestas@mtsac.edu</a:t>
            </a:r>
            <a:endParaRPr lang="en-US" sz="1100" dirty="0">
              <a:solidFill>
                <a:srgbClr val="414042"/>
              </a:solidFill>
              <a:cs typeface="Arial"/>
            </a:endParaRPr>
          </a:p>
          <a:p>
            <a:pPr lvl="0"/>
            <a:r>
              <a:rPr lang="en-US" sz="1100" dirty="0">
                <a:solidFill>
                  <a:srgbClr val="45A1AA"/>
                </a:solidFill>
                <a:cs typeface="Arial"/>
              </a:rPr>
              <a:t>(909) 274-6349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75318" y="3734718"/>
            <a:ext cx="245352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b="1" dirty="0">
                <a:solidFill>
                  <a:srgbClr val="45A1AA"/>
                </a:solidFill>
                <a:cs typeface="Arial"/>
                <a:sym typeface="Arial"/>
              </a:rPr>
              <a:t>Chuong Tran</a:t>
            </a:r>
          </a:p>
          <a:p>
            <a:pPr lvl="0">
              <a:buClr>
                <a:srgbClr val="000000"/>
              </a:buClr>
              <a:buSzPts val="1100"/>
            </a:pPr>
            <a:r>
              <a:rPr lang="en-US" sz="1100" dirty="0">
                <a:solidFill>
                  <a:srgbClr val="414042"/>
                </a:solidFill>
                <a:cs typeface="Arial"/>
                <a:sym typeface="Arial"/>
              </a:rPr>
              <a:t>Director Enterprise Application Systems</a:t>
            </a:r>
            <a:r>
              <a:rPr lang="en-US" sz="1100" kern="0" dirty="0">
                <a:solidFill>
                  <a:srgbClr val="000000"/>
                </a:solidFill>
                <a:cs typeface="Arial"/>
                <a:sym typeface="Arial"/>
              </a:rPr>
              <a:t/>
            </a:r>
            <a:br>
              <a:rPr lang="en-US" sz="1100" kern="0" dirty="0">
                <a:solidFill>
                  <a:srgbClr val="000000"/>
                </a:solidFill>
                <a:cs typeface="Arial"/>
                <a:sym typeface="Arial"/>
              </a:rPr>
            </a:br>
            <a:r>
              <a:rPr lang="en-US" sz="1100" u="sng" dirty="0">
                <a:solidFill>
                  <a:srgbClr val="462F89"/>
                </a:solidFill>
                <a:cs typeface="Arial"/>
                <a:sym typeface="Arial"/>
                <a:hlinkClick r:id="rId6"/>
              </a:rPr>
              <a:t>ctran@mtsac.edu</a:t>
            </a:r>
            <a:endParaRPr lang="en-US" sz="1100" u="sng" dirty="0">
              <a:solidFill>
                <a:srgbClr val="462F89"/>
              </a:solidFill>
              <a:cs typeface="Arial"/>
              <a:sym typeface="Arial"/>
            </a:endParaRPr>
          </a:p>
          <a:p>
            <a:pPr lvl="0">
              <a:buClr>
                <a:srgbClr val="000000"/>
              </a:buClr>
            </a:pPr>
            <a:r>
              <a:rPr lang="en-US" sz="1100" dirty="0">
                <a:solidFill>
                  <a:srgbClr val="45A1AA"/>
                </a:solidFill>
                <a:cs typeface="Arial"/>
                <a:sym typeface="Arial"/>
              </a:rPr>
              <a:t>(909) 274-5569</a:t>
            </a:r>
          </a:p>
        </p:txBody>
      </p:sp>
    </p:spTree>
    <p:extLst>
      <p:ext uri="{BB962C8B-B14F-4D97-AF65-F5344CB8AC3E}">
        <p14:creationId xmlns:p14="http://schemas.microsoft.com/office/powerpoint/2010/main" val="314959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Option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A085A0-3A3D-6540-B0AC-0588E66301F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B8902BF-B3E2-497E-914B-A531703B1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35" y="1166759"/>
            <a:ext cx="4929751" cy="3257550"/>
          </a:xfrm>
        </p:spPr>
        <p:txBody>
          <a:bodyPr vert="horz" lIns="0" tIns="0" rIns="0" bIns="0" rtlCol="0" anchor="t">
            <a:normAutofit/>
          </a:bodyPr>
          <a:lstStyle/>
          <a:p>
            <a:pPr marL="457200" indent="-342900">
              <a:lnSpc>
                <a:spcPct val="110000"/>
              </a:lnSpc>
              <a:spcBef>
                <a:spcPts val="0"/>
              </a:spcBef>
              <a:buFont typeface="Calibri,Sans-Serif"/>
              <a:buChar char="●"/>
            </a:pPr>
            <a:r>
              <a:rPr lang="en-US" b="0" dirty="0"/>
              <a:t>Search Bar Limiter (</a:t>
            </a:r>
            <a:r>
              <a:rPr lang="en-US" b="0" dirty="0" err="1"/>
              <a:t>Datatables</a:t>
            </a:r>
            <a:r>
              <a:rPr lang="en-US" b="0" dirty="0"/>
              <a:t>: </a:t>
            </a:r>
            <a:r>
              <a:rPr lang="en-US" b="0" dirty="0" err="1"/>
              <a:t>Jquery</a:t>
            </a:r>
            <a:r>
              <a:rPr lang="en-US" b="0" dirty="0"/>
              <a:t> App)</a:t>
            </a:r>
            <a:endParaRPr lang="en-US"/>
          </a:p>
          <a:p>
            <a:pPr marL="457200" indent="-342900">
              <a:lnSpc>
                <a:spcPct val="110000"/>
              </a:lnSpc>
              <a:spcBef>
                <a:spcPts val="0"/>
              </a:spcBef>
              <a:buFont typeface="Calibri,Sans-Serif"/>
              <a:buChar char="●"/>
            </a:pPr>
            <a:r>
              <a:rPr lang="en-US" b="0" dirty="0"/>
              <a:t>Good for those unsure of which cluster to search</a:t>
            </a:r>
          </a:p>
          <a:p>
            <a:pPr marL="457200" indent="-342900">
              <a:lnSpc>
                <a:spcPct val="110000"/>
              </a:lnSpc>
              <a:spcBef>
                <a:spcPts val="0"/>
              </a:spcBef>
              <a:buFont typeface="Calibri,Sans-Serif"/>
              <a:buChar char="●"/>
            </a:pPr>
            <a:r>
              <a:rPr lang="en-US" b="0" dirty="0"/>
              <a:t>Ability to search through all available programs from </a:t>
            </a:r>
            <a:r>
              <a:rPr lang="en-US" b="0" dirty="0" err="1"/>
              <a:t>DegreeWorks</a:t>
            </a:r>
            <a:r>
              <a:rPr lang="en-US" b="0" dirty="0"/>
              <a:t> XML</a:t>
            </a:r>
          </a:p>
          <a:p>
            <a:pPr marL="457200" indent="-342900">
              <a:lnSpc>
                <a:spcPct val="110000"/>
              </a:lnSpc>
              <a:spcBef>
                <a:spcPts val="0"/>
              </a:spcBef>
              <a:buFont typeface="Calibri,Sans-Serif"/>
              <a:buChar char="●"/>
            </a:pPr>
            <a:r>
              <a:rPr lang="en-US" b="0" dirty="0"/>
              <a:t>Runs on PHP/</a:t>
            </a:r>
            <a:r>
              <a:rPr lang="en-US" b="0" dirty="0" err="1"/>
              <a:t>Jquery</a:t>
            </a:r>
          </a:p>
        </p:txBody>
      </p:sp>
      <p:pic>
        <p:nvPicPr>
          <p:cNvPr id="5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4975285-895F-404C-933B-57B6E5BFF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551" y="-16084"/>
            <a:ext cx="3950767" cy="473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3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Option Dynamic Table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A085A0-3A3D-6540-B0AC-0588E66301F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B8902BF-B3E2-497E-914B-A531703B1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61" y="918880"/>
            <a:ext cx="3862753" cy="2321117"/>
          </a:xfrm>
        </p:spPr>
        <p:txBody>
          <a:bodyPr vert="horz" lIns="0" tIns="0" rIns="0" bIns="0" rtlCol="0" anchor="t">
            <a:normAutofit/>
          </a:bodyPr>
          <a:lstStyle/>
          <a:p>
            <a:pPr marL="457200" indent="-342900">
              <a:lnSpc>
                <a:spcPct val="120000"/>
              </a:lnSpc>
              <a:spcBef>
                <a:spcPts val="0"/>
              </a:spcBef>
              <a:buFont typeface="Calibri,Sans-Serif"/>
              <a:buChar char="●"/>
            </a:pPr>
            <a:r>
              <a:rPr lang="en-US" b="0" dirty="0"/>
              <a:t>Unique Program Description Nodes Table List</a:t>
            </a:r>
          </a:p>
          <a:p>
            <a:pPr marL="457200" indent="-342900">
              <a:lnSpc>
                <a:spcPct val="120000"/>
              </a:lnSpc>
              <a:spcBef>
                <a:spcPts val="0"/>
              </a:spcBef>
              <a:buFont typeface="Calibri,Sans-Serif"/>
              <a:buChar char="●"/>
            </a:pPr>
            <a:r>
              <a:rPr lang="en-US" b="0" dirty="0"/>
              <a:t>3 Columns (Program Number, Program Name, Button Link to Results Page) </a:t>
            </a:r>
          </a:p>
          <a:p>
            <a:pPr marL="457200" indent="-342900">
              <a:lnSpc>
                <a:spcPct val="120000"/>
              </a:lnSpc>
              <a:spcBef>
                <a:spcPts val="0"/>
              </a:spcBef>
              <a:buFont typeface="Calibri,Sans-Serif"/>
              <a:buChar char="●"/>
            </a:pPr>
            <a:r>
              <a:rPr lang="en-US" b="0" dirty="0"/>
              <a:t>Button Link Contains Program Number and Description</a:t>
            </a:r>
          </a:p>
        </p:txBody>
      </p:sp>
      <p:pic>
        <p:nvPicPr>
          <p:cNvPr id="11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FFEA934-68F6-4077-879F-A4F961D6C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12" y="3294725"/>
            <a:ext cx="6833427" cy="1309987"/>
          </a:xfrm>
          <a:prstGeom prst="rect">
            <a:avLst/>
          </a:prstGeom>
        </p:spPr>
      </p:pic>
      <p:pic>
        <p:nvPicPr>
          <p:cNvPr id="5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221817C-3156-4CF6-9DFA-F868F0BF1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420" y="90885"/>
            <a:ext cx="3160425" cy="378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9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Page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A085A0-3A3D-6540-B0AC-0588E66301F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B8902BF-B3E2-497E-914B-A531703B1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802" y="1056590"/>
            <a:ext cx="4252452" cy="3257550"/>
          </a:xfrm>
        </p:spPr>
        <p:txBody>
          <a:bodyPr vert="horz" lIns="0" tIns="0" rIns="0" bIns="0" rtlCol="0" anchor="t">
            <a:normAutofit/>
          </a:bodyPr>
          <a:lstStyle/>
          <a:p>
            <a:pPr marL="457200" indent="-342900">
              <a:lnSpc>
                <a:spcPct val="200000"/>
              </a:lnSpc>
              <a:spcBef>
                <a:spcPts val="0"/>
              </a:spcBef>
              <a:buFont typeface="Calibri,Sans-Serif"/>
              <a:buChar char="●"/>
            </a:pPr>
            <a:r>
              <a:rPr lang="en-US" b="0" dirty="0"/>
              <a:t>Suggested course sequence</a:t>
            </a:r>
            <a:endParaRPr lang="en-US" dirty="0"/>
          </a:p>
          <a:p>
            <a:pPr marL="457200" indent="-342900">
              <a:lnSpc>
                <a:spcPct val="200000"/>
              </a:lnSpc>
              <a:spcBef>
                <a:spcPts val="0"/>
              </a:spcBef>
              <a:buFont typeface="Calibri,Sans-Serif"/>
              <a:buChar char="●"/>
            </a:pPr>
            <a:r>
              <a:rPr lang="en-US" b="0" dirty="0"/>
              <a:t>Three table columns</a:t>
            </a:r>
            <a:endParaRPr lang="en-US" dirty="0"/>
          </a:p>
          <a:p>
            <a:pPr marL="457200" indent="-342900">
              <a:lnSpc>
                <a:spcPct val="200000"/>
              </a:lnSpc>
              <a:spcBef>
                <a:spcPts val="0"/>
              </a:spcBef>
              <a:buFont typeface="Calibri,Sans-Serif"/>
              <a:buChar char="●"/>
            </a:pPr>
            <a:r>
              <a:rPr lang="en-US" b="0" dirty="0"/>
              <a:t>Units tally at bottom of table</a:t>
            </a:r>
          </a:p>
          <a:p>
            <a:pPr marL="457200" indent="-342900">
              <a:lnSpc>
                <a:spcPct val="200000"/>
              </a:lnSpc>
              <a:spcBef>
                <a:spcPts val="0"/>
              </a:spcBef>
              <a:buFont typeface="Calibri,Sans-Serif"/>
              <a:buChar char="●"/>
            </a:pPr>
            <a:r>
              <a:rPr lang="en-US" b="0" dirty="0"/>
              <a:t>Course catalog info links</a:t>
            </a:r>
          </a:p>
          <a:p>
            <a:pPr marL="457200" indent="-342900">
              <a:lnSpc>
                <a:spcPct val="200000"/>
              </a:lnSpc>
              <a:spcBef>
                <a:spcPts val="0"/>
              </a:spcBef>
              <a:buFont typeface="Calibri,Sans-Serif"/>
              <a:buChar char="●"/>
            </a:pPr>
            <a:r>
              <a:rPr lang="en-US" b="0" dirty="0"/>
              <a:t>Take the next step helper links</a:t>
            </a:r>
          </a:p>
        </p:txBody>
      </p:sp>
      <p:pic>
        <p:nvPicPr>
          <p:cNvPr id="6" name="Picture 6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C334CA0A-4308-491A-8F0A-2F2471F9C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517" y="117164"/>
            <a:ext cx="4523138" cy="4567814"/>
          </a:xfrm>
          <a:prstGeom prst="rect">
            <a:avLst/>
          </a:prstGeom>
        </p:spPr>
      </p:pic>
      <p:pic>
        <p:nvPicPr>
          <p:cNvPr id="8" name="Picture 8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30DB0216-B80D-49C6-BCB8-13BF40AF1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918" y="317705"/>
            <a:ext cx="1281067" cy="441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1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1357" y="299334"/>
            <a:ext cx="8016705" cy="810375"/>
          </a:xfrm>
        </p:spPr>
        <p:txBody>
          <a:bodyPr>
            <a:normAutofit/>
          </a:bodyPr>
          <a:lstStyle/>
          <a:p>
            <a:r>
              <a:rPr lang="en-US" dirty="0"/>
              <a:t>Results Page Logic</a:t>
            </a:r>
            <a:br>
              <a:rPr lang="en-US" dirty="0"/>
            </a:br>
            <a:r>
              <a:rPr lang="en-US" dirty="0"/>
              <a:t>Step 1: Match Program Code/Description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A085A0-3A3D-6540-B0AC-0588E66301F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B8902BF-B3E2-497E-914B-A531703B1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9312"/>
            <a:ext cx="4353292" cy="3257550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buFont typeface="Calibri,Sans-Serif"/>
              <a:buChar char="●"/>
            </a:pPr>
            <a:endParaRPr lang="en-US" b="0" dirty="0"/>
          </a:p>
          <a:p>
            <a:pPr marL="457200" indent="-342900">
              <a:spcBef>
                <a:spcPts val="0"/>
              </a:spcBef>
              <a:buFont typeface="Calibri,Sans-Serif"/>
              <a:buChar char="●"/>
            </a:pPr>
            <a:r>
              <a:rPr lang="en-US" b="0" dirty="0"/>
              <a:t>Requires Two URL Variables to render results  </a:t>
            </a:r>
            <a:endParaRPr lang="en-US" dirty="0"/>
          </a:p>
          <a:p>
            <a:pPr marL="457200" indent="-342900">
              <a:spcBef>
                <a:spcPts val="0"/>
              </a:spcBef>
              <a:buFont typeface="Calibri,Sans-Serif"/>
              <a:buChar char="●"/>
            </a:pPr>
            <a:r>
              <a:rPr lang="en-US" b="0" dirty="0"/>
              <a:t>There are multiple programs with the same Program number</a:t>
            </a:r>
          </a:p>
          <a:p>
            <a:pPr marL="457200" indent="-342900">
              <a:lnSpc>
                <a:spcPct val="200000"/>
              </a:lnSpc>
              <a:spcBef>
                <a:spcPts val="0"/>
              </a:spcBef>
              <a:buFont typeface="Calibri,Sans-Serif"/>
              <a:buChar char="●"/>
            </a:pPr>
            <a:endParaRPr lang="en-US" dirty="0"/>
          </a:p>
        </p:txBody>
      </p:sp>
      <p:pic>
        <p:nvPicPr>
          <p:cNvPr id="5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CA51ED4-8E93-4B45-87CD-2FC5E1DA4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492" y="1249831"/>
            <a:ext cx="3935639" cy="346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6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7127"/>
            <a:ext cx="8330812" cy="788757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 Page Logic</a:t>
            </a:r>
            <a:br>
              <a:rPr lang="en-US" dirty="0"/>
            </a:br>
            <a:r>
              <a:rPr lang="en-US" dirty="0"/>
              <a:t>Step 2: Match Program Code/Description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A085A0-3A3D-6540-B0AC-0588E66301F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B8902BF-B3E2-497E-914B-A531703B1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30" y="1435222"/>
            <a:ext cx="4325750" cy="3257550"/>
          </a:xfrm>
        </p:spPr>
        <p:txBody>
          <a:bodyPr vert="horz" lIns="0" tIns="0" rIns="0" bIns="0" rtlCol="0" anchor="t">
            <a:normAutofit/>
          </a:bodyPr>
          <a:lstStyle/>
          <a:p>
            <a:pPr marL="457200" indent="-342900">
              <a:spcBef>
                <a:spcPts val="0"/>
              </a:spcBef>
              <a:buFont typeface="Calibri,Sans-Serif"/>
              <a:buChar char="●"/>
            </a:pPr>
            <a:r>
              <a:rPr lang="en-US" b="0" dirty="0"/>
              <a:t>Limit your results to display Fall, Winter, Spring, Summer terms</a:t>
            </a:r>
            <a:endParaRPr lang="en-US" dirty="0"/>
          </a:p>
          <a:p>
            <a:pPr marL="457200" indent="-342900">
              <a:spcBef>
                <a:spcPts val="0"/>
              </a:spcBef>
              <a:buFont typeface="Calibri,Sans-Serif"/>
              <a:buChar char="●"/>
            </a:pPr>
            <a:r>
              <a:rPr lang="en-US" b="0" dirty="0"/>
              <a:t>Once targeted, pull Course Prefix and number, Course Title and Credits</a:t>
            </a:r>
          </a:p>
          <a:p>
            <a:pPr marL="457200" indent="-342900">
              <a:spcBef>
                <a:spcPts val="0"/>
              </a:spcBef>
              <a:buFont typeface="Calibri,Sans-Serif"/>
              <a:buChar char="●"/>
            </a:pPr>
            <a:r>
              <a:rPr lang="en-US" b="0" dirty="0"/>
              <a:t>Tally up credits along the way</a:t>
            </a:r>
            <a:endParaRPr lang="en-US" dirty="0"/>
          </a:p>
          <a:p>
            <a:pPr marL="457200" indent="-342900">
              <a:spcBef>
                <a:spcPts val="0"/>
              </a:spcBef>
              <a:buFont typeface="Calibri,Sans-Serif"/>
              <a:buChar char="●"/>
            </a:pPr>
            <a:endParaRPr lang="en-US" dirty="0"/>
          </a:p>
          <a:p>
            <a:pPr marL="114300">
              <a:spcBef>
                <a:spcPts val="0"/>
              </a:spcBef>
            </a:pPr>
            <a:endParaRPr lang="en-US" dirty="0"/>
          </a:p>
        </p:txBody>
      </p:sp>
      <p:pic>
        <p:nvPicPr>
          <p:cNvPr id="6" name="Picture 6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1F84009C-990D-4F89-88FD-18374174F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793" y="1049193"/>
            <a:ext cx="4012703" cy="354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1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 Page Logic</a:t>
            </a:r>
            <a:br>
              <a:rPr lang="en-US" dirty="0"/>
            </a:br>
            <a:r>
              <a:rPr lang="en-US" dirty="0"/>
              <a:t>Step 3: Identify Course Options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A085A0-3A3D-6540-B0AC-0588E66301F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B8902BF-B3E2-497E-914B-A531703B1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573" y="1359481"/>
            <a:ext cx="4552973" cy="3257550"/>
          </a:xfrm>
        </p:spPr>
        <p:txBody>
          <a:bodyPr vert="horz" lIns="0" tIns="0" rIns="0" bIns="0" rtlCol="0" anchor="t">
            <a:normAutofit/>
          </a:bodyPr>
          <a:lstStyle/>
          <a:p>
            <a:pPr marL="457200" indent="-342900">
              <a:spcBef>
                <a:spcPts val="0"/>
              </a:spcBef>
              <a:buFont typeface="Calibri,Sans-Serif"/>
              <a:buChar char="●"/>
            </a:pPr>
            <a:r>
              <a:rPr lang="en-US" b="0" dirty="0"/>
              <a:t>Analyze Group Sequence Node</a:t>
            </a:r>
            <a:endParaRPr lang="en-US" dirty="0"/>
          </a:p>
          <a:p>
            <a:pPr marL="457200" indent="-342900">
              <a:spcBef>
                <a:spcPts val="0"/>
              </a:spcBef>
              <a:buFont typeface="Calibri,Sans-Serif"/>
              <a:buChar char="●"/>
            </a:pPr>
            <a:r>
              <a:rPr lang="en-US" b="0" dirty="0"/>
              <a:t>Required Courses have a zero value</a:t>
            </a:r>
          </a:p>
          <a:p>
            <a:pPr marL="457200" indent="-342900">
              <a:spcBef>
                <a:spcPts val="0"/>
              </a:spcBef>
              <a:buFont typeface="Calibri,Sans-Serif"/>
              <a:buChar char="●"/>
            </a:pPr>
            <a:r>
              <a:rPr lang="en-US" b="0" dirty="0"/>
              <a:t>Credit values for optional classes are listed in group credit node rather than course credit node</a:t>
            </a:r>
          </a:p>
          <a:p>
            <a:pPr marL="457200" indent="-342900">
              <a:spcBef>
                <a:spcPts val="0"/>
              </a:spcBef>
              <a:buFont typeface="Calibri,Sans-Serif"/>
              <a:buChar char="●"/>
            </a:pPr>
            <a:endParaRPr lang="en-US" b="0" dirty="0"/>
          </a:p>
          <a:p>
            <a:pPr marL="457200" indent="-342900">
              <a:spcBef>
                <a:spcPts val="0"/>
              </a:spcBef>
              <a:buFont typeface="Calibri,Sans-Serif"/>
              <a:buChar char="●"/>
            </a:pPr>
            <a:endParaRPr lang="en-US" dirty="0"/>
          </a:p>
          <a:p>
            <a:pPr marL="457200" indent="-342900">
              <a:spcBef>
                <a:spcPts val="0"/>
              </a:spcBef>
              <a:buFont typeface="Calibri,Sans-Serif"/>
              <a:buChar char="●"/>
            </a:pPr>
            <a:endParaRPr lang="en-US" dirty="0"/>
          </a:p>
        </p:txBody>
      </p:sp>
      <p:pic>
        <p:nvPicPr>
          <p:cNvPr id="5" name="Picture 6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1733098A-246B-4A5B-91B3-CB99C13A0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524" y="933837"/>
            <a:ext cx="4188091" cy="370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1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 Page Logic</a:t>
            </a:r>
            <a:br>
              <a:rPr lang="en-US" dirty="0"/>
            </a:br>
            <a:r>
              <a:rPr lang="en-US" dirty="0"/>
              <a:t>Step 4: API Links To Catalog Info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A085A0-3A3D-6540-B0AC-0588E66301F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B8902BF-B3E2-497E-914B-A531703B1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6366"/>
            <a:ext cx="4511660" cy="2673760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pPr marL="457200" indent="-342900">
              <a:lnSpc>
                <a:spcPct val="110000"/>
              </a:lnSpc>
              <a:spcBef>
                <a:spcPts val="0"/>
              </a:spcBef>
              <a:buFont typeface="Calibri,Sans-Serif"/>
              <a:buChar char="●"/>
            </a:pPr>
            <a:r>
              <a:rPr lang="en-US" b="0" dirty="0" err="1"/>
              <a:t>Courseleaf</a:t>
            </a:r>
            <a:r>
              <a:rPr lang="en-US" b="0" dirty="0"/>
              <a:t> Catalog Offers API with Information Bubble Option</a:t>
            </a:r>
            <a:endParaRPr lang="en-US" dirty="0"/>
          </a:p>
          <a:p>
            <a:pPr marL="457200" indent="-342900">
              <a:lnSpc>
                <a:spcPct val="110000"/>
              </a:lnSpc>
              <a:spcBef>
                <a:spcPts val="0"/>
              </a:spcBef>
              <a:buFont typeface="Calibri,Sans-Serif"/>
              <a:buChar char="●"/>
            </a:pPr>
            <a:r>
              <a:rPr lang="en-US" b="0" dirty="0"/>
              <a:t>Bubbles preview course information</a:t>
            </a:r>
          </a:p>
          <a:p>
            <a:pPr marL="457200" indent="-342900">
              <a:lnSpc>
                <a:spcPct val="110000"/>
              </a:lnSpc>
              <a:spcBef>
                <a:spcPts val="0"/>
              </a:spcBef>
              <a:buFont typeface="Calibri,Sans-Serif"/>
              <a:buChar char="●"/>
            </a:pPr>
            <a:r>
              <a:rPr lang="en-US" b="0" dirty="0" err="1"/>
              <a:t>Courseleaf</a:t>
            </a:r>
            <a:r>
              <a:rPr lang="en-US" b="0" dirty="0"/>
              <a:t> API is triggered by passing Course Prefix and Course Number to an on click </a:t>
            </a:r>
            <a:r>
              <a:rPr lang="en-US" b="0" dirty="0" err="1"/>
              <a:t>javascript</a:t>
            </a:r>
            <a:r>
              <a:rPr lang="en-US" b="0" dirty="0"/>
              <a:t> event</a:t>
            </a:r>
          </a:p>
          <a:p>
            <a:pPr marL="457200" indent="-342900">
              <a:lnSpc>
                <a:spcPct val="110000"/>
              </a:lnSpc>
              <a:spcBef>
                <a:spcPts val="0"/>
              </a:spcBef>
              <a:buFont typeface="Calibri,Sans-Serif"/>
              <a:buChar char="●"/>
            </a:pPr>
            <a:r>
              <a:rPr lang="en-US" b="0" dirty="0"/>
              <a:t>Uses Course Discipline and Course # XML Nodes</a:t>
            </a:r>
          </a:p>
          <a:p>
            <a:pPr marL="457200" indent="-342900">
              <a:lnSpc>
                <a:spcPct val="110000"/>
              </a:lnSpc>
              <a:spcBef>
                <a:spcPts val="0"/>
              </a:spcBef>
              <a:buFont typeface="Calibri,Sans-Serif"/>
              <a:buChar char="●"/>
            </a:pPr>
            <a:r>
              <a:rPr lang="en-US" b="0" dirty="0"/>
              <a:t>Sample API call listed below</a:t>
            </a:r>
          </a:p>
          <a:p>
            <a:pPr marL="457200" indent="-342900">
              <a:lnSpc>
                <a:spcPct val="110000"/>
              </a:lnSpc>
              <a:spcBef>
                <a:spcPts val="0"/>
              </a:spcBef>
              <a:buFont typeface="Calibri,Sans-Serif"/>
              <a:buChar char="●"/>
            </a:pPr>
            <a:endParaRPr lang="en-US"/>
          </a:p>
          <a:p>
            <a:pPr marL="457200" indent="-342900">
              <a:lnSpc>
                <a:spcPct val="110000"/>
              </a:lnSpc>
              <a:spcBef>
                <a:spcPts val="0"/>
              </a:spcBef>
              <a:buFont typeface="Calibri,Sans-Serif"/>
              <a:buChar char="●"/>
            </a:pPr>
            <a:endParaRPr lang="en-US"/>
          </a:p>
          <a:p>
            <a:pPr marL="457200" indent="-342900">
              <a:lnSpc>
                <a:spcPct val="110000"/>
              </a:lnSpc>
              <a:spcBef>
                <a:spcPts val="0"/>
              </a:spcBef>
              <a:buFont typeface="Calibri,Sans-Serif"/>
              <a:buChar char="●"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AC319E-C890-4163-8C98-60F17284892E}"/>
              </a:ext>
            </a:extLst>
          </p:cNvPr>
          <p:cNvSpPr txBox="1"/>
          <p:nvPr/>
        </p:nvSpPr>
        <p:spPr>
          <a:xfrm>
            <a:off x="361335" y="4045359"/>
            <a:ext cx="4248764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Sample API URL - </a:t>
            </a:r>
            <a:r>
              <a:rPr lang="en-US" sz="1200" dirty="0">
                <a:hlinkClick r:id="rId2"/>
              </a:rPr>
              <a:t>https://www.mtsac.edu/guided-pathways/search/?P=BUSA%2058</a:t>
            </a:r>
            <a:endParaRPr lang="en-US" sz="1200" dirty="0">
              <a:cs typeface="Arial"/>
            </a:endParaRPr>
          </a:p>
          <a:p>
            <a:pPr algn="l"/>
            <a:endParaRPr lang="en-US" sz="1200" dirty="0">
              <a:cs typeface="Arial"/>
            </a:endParaRPr>
          </a:p>
        </p:txBody>
      </p:sp>
      <p:pic>
        <p:nvPicPr>
          <p:cNvPr id="7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E964E3E-6882-46E0-8F12-A7BEE72C13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7" b="49917"/>
          <a:stretch/>
        </p:blipFill>
        <p:spPr>
          <a:xfrm>
            <a:off x="4975122" y="105786"/>
            <a:ext cx="3593696" cy="15806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5A10E0-8171-42A3-9B5D-1EE578D4E40A}"/>
              </a:ext>
            </a:extLst>
          </p:cNvPr>
          <p:cNvSpPr txBox="1"/>
          <p:nvPr/>
        </p:nvSpPr>
        <p:spPr>
          <a:xfrm>
            <a:off x="5449529" y="1839247"/>
            <a:ext cx="2423652" cy="32631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endParaRPr lang="en-US">
              <a:solidFill>
                <a:srgbClr val="000000"/>
              </a:solidFill>
              <a:latin typeface="-webkit-standard"/>
              <a:cs typeface="Arial"/>
            </a:endParaRPr>
          </a:p>
        </p:txBody>
      </p:sp>
      <p:pic>
        <p:nvPicPr>
          <p:cNvPr id="10" name="Picture 10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C0A3E568-AD9C-4312-8425-3D89984B6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9109" y="1672166"/>
            <a:ext cx="2904995" cy="2969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91151D8-1690-4850-85C5-8C430896482E}"/>
              </a:ext>
            </a:extLst>
          </p:cNvPr>
          <p:cNvSpPr txBox="1"/>
          <p:nvPr/>
        </p:nvSpPr>
        <p:spPr>
          <a:xfrm>
            <a:off x="5658464" y="2496778"/>
            <a:ext cx="2110248" cy="28330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endParaRPr lang="en-US">
              <a:solidFill>
                <a:srgbClr val="000000"/>
              </a:solidFill>
              <a:latin typeface="-webkit-standard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984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Printout / Email A Friend Options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A085A0-3A3D-6540-B0AC-0588E66301F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B8902BF-B3E2-497E-914B-A531703B1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01" y="1011131"/>
            <a:ext cx="5008781" cy="993688"/>
          </a:xfrm>
        </p:spPr>
        <p:txBody>
          <a:bodyPr vert="horz" lIns="0" tIns="0" rIns="0" bIns="0" rtlCol="0" anchor="t">
            <a:normAutofit/>
          </a:bodyPr>
          <a:lstStyle/>
          <a:p>
            <a:pPr marL="457200" indent="-342900">
              <a:spcBef>
                <a:spcPts val="0"/>
              </a:spcBef>
              <a:buFont typeface="Calibri,Sans-Serif"/>
              <a:buChar char="●"/>
            </a:pPr>
            <a:r>
              <a:rPr lang="en-US" b="0" dirty="0"/>
              <a:t>Printout: Print CSS styling to minimize paper</a:t>
            </a:r>
            <a:endParaRPr lang="en-US" dirty="0"/>
          </a:p>
          <a:p>
            <a:pPr marL="457200" indent="-342900">
              <a:spcBef>
                <a:spcPts val="0"/>
              </a:spcBef>
              <a:buFont typeface="Calibri,Sans-Serif"/>
              <a:buChar char="●"/>
            </a:pPr>
            <a:r>
              <a:rPr lang="en-US" b="0" dirty="0"/>
              <a:t>Reduced to only table/unit totals</a:t>
            </a:r>
          </a:p>
          <a:p>
            <a:pPr marL="457200" indent="-342900">
              <a:spcBef>
                <a:spcPts val="0"/>
              </a:spcBef>
              <a:buFont typeface="Calibri,Sans-Serif"/>
              <a:buChar char="●"/>
            </a:pPr>
            <a:r>
              <a:rPr lang="en-US" b="0" dirty="0"/>
              <a:t>Email To Friend Option (JScript grabs URL)</a:t>
            </a:r>
          </a:p>
          <a:p>
            <a:pPr marL="457200" indent="-342900">
              <a:spcBef>
                <a:spcPts val="0"/>
              </a:spcBef>
              <a:buFont typeface="Calibri,Sans-Serif"/>
              <a:buChar char="●"/>
            </a:pPr>
            <a:endParaRPr lang="en-US" dirty="0"/>
          </a:p>
          <a:p>
            <a:pPr marL="457200" indent="-342900">
              <a:spcBef>
                <a:spcPts val="0"/>
              </a:spcBef>
              <a:buFont typeface="Calibri,Sans-Serif"/>
              <a:buChar char="●"/>
            </a:pPr>
            <a:endParaRPr lang="en-US" dirty="0"/>
          </a:p>
          <a:p>
            <a:pPr marL="457200" indent="-342900">
              <a:spcBef>
                <a:spcPts val="0"/>
              </a:spcBef>
              <a:buFont typeface="Calibri,Sans-Serif"/>
              <a:buChar char="●"/>
            </a:pPr>
            <a:endParaRPr lang="en-US" dirty="0"/>
          </a:p>
          <a:p>
            <a:pPr marL="457200" indent="-342900">
              <a:spcBef>
                <a:spcPts val="0"/>
              </a:spcBef>
              <a:buFont typeface="Calibri,Sans-Serif"/>
              <a:buChar char="●"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5A10E0-8171-42A3-9B5D-1EE578D4E40A}"/>
              </a:ext>
            </a:extLst>
          </p:cNvPr>
          <p:cNvSpPr txBox="1"/>
          <p:nvPr/>
        </p:nvSpPr>
        <p:spPr>
          <a:xfrm>
            <a:off x="5449529" y="1839247"/>
            <a:ext cx="2423652" cy="32631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endParaRPr lang="en-US">
              <a:solidFill>
                <a:srgbClr val="000000"/>
              </a:solidFill>
              <a:latin typeface="-webkit-standard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1151D8-1690-4850-85C5-8C430896482E}"/>
              </a:ext>
            </a:extLst>
          </p:cNvPr>
          <p:cNvSpPr txBox="1"/>
          <p:nvPr/>
        </p:nvSpPr>
        <p:spPr>
          <a:xfrm>
            <a:off x="5658464" y="2496778"/>
            <a:ext cx="2110248" cy="28330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endParaRPr lang="en-US">
              <a:solidFill>
                <a:srgbClr val="000000"/>
              </a:solidFill>
              <a:latin typeface="-webkit-standard"/>
              <a:cs typeface="Arial"/>
            </a:endParaRPr>
          </a:p>
        </p:txBody>
      </p:sp>
      <p:pic>
        <p:nvPicPr>
          <p:cNvPr id="5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FC6F1D6-B7CB-4637-93EB-B2F24AD80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08" y="2168703"/>
            <a:ext cx="4456367" cy="2233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ACE27EA-052B-4EF8-9C26-7B2CE7857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464" y="209917"/>
            <a:ext cx="3227269" cy="41909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057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 Plans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A085A0-3A3D-6540-B0AC-0588E66301F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B8902BF-B3E2-497E-914B-A531703B1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015" y="1204074"/>
            <a:ext cx="5262183" cy="2673760"/>
          </a:xfrm>
        </p:spPr>
        <p:txBody>
          <a:bodyPr vert="horz" lIns="0" tIns="0" rIns="0" bIns="0" rtlCol="0" anchor="t">
            <a:normAutofit fontScale="85000" lnSpcReduction="20000"/>
          </a:bodyPr>
          <a:lstStyle/>
          <a:p>
            <a:pPr>
              <a:buFont typeface="Calibri,Sans-Serif"/>
              <a:buChar char="●"/>
            </a:pPr>
            <a:endParaRPr lang="en-US" dirty="0"/>
          </a:p>
          <a:p>
            <a:pPr marL="457200" indent="-342900">
              <a:lnSpc>
                <a:spcPct val="200000"/>
              </a:lnSpc>
              <a:spcBef>
                <a:spcPts val="0"/>
              </a:spcBef>
              <a:buFont typeface="Calibri,Sans-Serif"/>
              <a:buChar char="●"/>
            </a:pPr>
            <a:r>
              <a:rPr lang="en-US" b="0" dirty="0"/>
              <a:t>Link to GP site from every department page</a:t>
            </a:r>
          </a:p>
          <a:p>
            <a:pPr marL="457200" indent="-342900">
              <a:lnSpc>
                <a:spcPct val="200000"/>
              </a:lnSpc>
              <a:spcBef>
                <a:spcPts val="0"/>
              </a:spcBef>
              <a:buFont typeface="Calibri,Sans-Serif"/>
              <a:buChar char="●"/>
            </a:pPr>
            <a:r>
              <a:rPr lang="en-US" b="0" dirty="0"/>
              <a:t>Include description of program before MAP information</a:t>
            </a:r>
          </a:p>
          <a:p>
            <a:pPr marL="457200" indent="-342900">
              <a:lnSpc>
                <a:spcPct val="200000"/>
              </a:lnSpc>
              <a:spcBef>
                <a:spcPts val="0"/>
              </a:spcBef>
              <a:buFont typeface="Calibri,Sans-Serif"/>
              <a:buChar char="●"/>
            </a:pPr>
            <a:r>
              <a:rPr lang="en-US" b="0" dirty="0"/>
              <a:t>Cross Promote with our CTE site (mtsac.edu/</a:t>
            </a:r>
            <a:r>
              <a:rPr lang="en-US" b="0" dirty="0" err="1"/>
              <a:t>cte</a:t>
            </a:r>
            <a:r>
              <a:rPr lang="en-US" b="0" dirty="0"/>
              <a:t>)</a:t>
            </a:r>
          </a:p>
          <a:p>
            <a:pPr marL="800100" lvl="1">
              <a:lnSpc>
                <a:spcPct val="200000"/>
              </a:lnSpc>
              <a:spcBef>
                <a:spcPts val="0"/>
              </a:spcBef>
              <a:buFont typeface="Calibri,Sans-Serif"/>
              <a:buChar char="●"/>
            </a:pPr>
            <a:r>
              <a:rPr lang="en-US" b="0" dirty="0">
                <a:solidFill>
                  <a:schemeClr val="accent2"/>
                </a:solidFill>
              </a:rPr>
              <a:t>Salary </a:t>
            </a:r>
            <a:r>
              <a:rPr lang="en-US" dirty="0">
                <a:solidFill>
                  <a:schemeClr val="accent2"/>
                </a:solidFill>
              </a:rPr>
              <a:t>Info</a:t>
            </a:r>
          </a:p>
          <a:p>
            <a:pPr marL="800100" lvl="1" indent="-342900">
              <a:lnSpc>
                <a:spcPct val="200000"/>
              </a:lnSpc>
              <a:spcBef>
                <a:spcPts val="0"/>
              </a:spcBef>
              <a:buFont typeface="Calibri,Sans-Serif"/>
              <a:buChar char="●"/>
            </a:pPr>
            <a:r>
              <a:rPr lang="en-US" dirty="0">
                <a:solidFill>
                  <a:schemeClr val="accent2"/>
                </a:solidFill>
              </a:rPr>
              <a:t>Employment Info</a:t>
            </a:r>
          </a:p>
          <a:p>
            <a:pPr marL="800100" lvl="1">
              <a:lnSpc>
                <a:spcPct val="200000"/>
              </a:lnSpc>
              <a:spcBef>
                <a:spcPts val="0"/>
              </a:spcBef>
              <a:buFont typeface="Calibri,Sans-Serif"/>
              <a:buChar char="●"/>
            </a:pPr>
            <a:r>
              <a:rPr lang="en-US" dirty="0">
                <a:solidFill>
                  <a:schemeClr val="accent2"/>
                </a:solidFill>
              </a:rPr>
              <a:t>CTE data comes from </a:t>
            </a:r>
            <a:r>
              <a:rPr lang="en-US" dirty="0" err="1">
                <a:solidFill>
                  <a:schemeClr val="accent2"/>
                </a:solidFill>
              </a:rPr>
              <a:t>CareerOneStop</a:t>
            </a:r>
            <a:r>
              <a:rPr lang="en-US" dirty="0">
                <a:solidFill>
                  <a:schemeClr val="accent2"/>
                </a:solidFill>
              </a:rPr>
              <a:t> (Onet)</a:t>
            </a:r>
          </a:p>
          <a:p>
            <a:pPr marL="457200" indent="-342900">
              <a:lnSpc>
                <a:spcPct val="200000"/>
              </a:lnSpc>
              <a:spcBef>
                <a:spcPts val="0"/>
              </a:spcBef>
              <a:buFont typeface="Calibri,Sans-Serif"/>
              <a:buChar char="●"/>
            </a:pPr>
            <a:endParaRPr lang="en-US" dirty="0"/>
          </a:p>
          <a:p>
            <a:pPr marL="457200" indent="-342900">
              <a:lnSpc>
                <a:spcPct val="200000"/>
              </a:lnSpc>
              <a:spcBef>
                <a:spcPts val="0"/>
              </a:spcBef>
              <a:buFont typeface="Calibri,Sans-Serif"/>
              <a:buChar char="●"/>
            </a:pPr>
            <a:endParaRPr lang="en-US" dirty="0"/>
          </a:p>
          <a:p>
            <a:pPr marL="457200" indent="-342900">
              <a:lnSpc>
                <a:spcPct val="200000"/>
              </a:lnSpc>
              <a:spcBef>
                <a:spcPts val="0"/>
              </a:spcBef>
              <a:buFont typeface="Calibri,Sans-Serif"/>
              <a:buChar char="●"/>
            </a:pPr>
            <a:endParaRPr lang="en-US" dirty="0"/>
          </a:p>
          <a:p>
            <a:pPr marL="457200" indent="-342900">
              <a:lnSpc>
                <a:spcPct val="200000"/>
              </a:lnSpc>
              <a:spcBef>
                <a:spcPts val="0"/>
              </a:spcBef>
              <a:buFont typeface="Calibri,Sans-Serif"/>
              <a:buChar char="●"/>
            </a:pPr>
            <a:endParaRPr lang="en-US" dirty="0"/>
          </a:p>
          <a:p>
            <a:pPr marL="457200" indent="-342900">
              <a:lnSpc>
                <a:spcPct val="200000"/>
              </a:lnSpc>
              <a:spcBef>
                <a:spcPts val="0"/>
              </a:spcBef>
              <a:buFont typeface="Calibri,Sans-Serif"/>
              <a:buChar char="●"/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1151D8-1690-4850-85C5-8C430896482E}"/>
              </a:ext>
            </a:extLst>
          </p:cNvPr>
          <p:cNvSpPr txBox="1"/>
          <p:nvPr/>
        </p:nvSpPr>
        <p:spPr>
          <a:xfrm>
            <a:off x="5658464" y="2496778"/>
            <a:ext cx="2110248" cy="28330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endParaRPr lang="en-US">
              <a:solidFill>
                <a:srgbClr val="000000"/>
              </a:solidFill>
              <a:latin typeface="-webkit-standard"/>
              <a:cs typeface="Arial"/>
            </a:endParaRPr>
          </a:p>
        </p:txBody>
      </p:sp>
      <p:pic>
        <p:nvPicPr>
          <p:cNvPr id="6" name="Picture 6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28FB38D5-2087-490B-BF70-D110CDB1A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464" y="133210"/>
            <a:ext cx="2982965" cy="43963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96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pPr lvl="0" algn="ctr">
              <a:lnSpc>
                <a:spcPct val="85000"/>
              </a:lnSpc>
              <a:spcBef>
                <a:spcPts val="0"/>
              </a:spcBef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Updates and Maintenance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444417" y="1605748"/>
            <a:ext cx="4572000" cy="8833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dirty="0">
                <a:solidFill>
                  <a:schemeClr val="accent2"/>
                </a:solidFill>
                <a:latin typeface="Arial"/>
                <a:cs typeface="Arial"/>
              </a:rPr>
              <a:t>Caron Gomes</a:t>
            </a:r>
            <a:r>
              <a:rPr lang="en-US" sz="2000" dirty="0">
                <a:solidFill>
                  <a:schemeClr val="accent2"/>
                </a:solidFill>
                <a:latin typeface="Arial"/>
                <a:cs typeface="Arial"/>
              </a:rPr>
              <a:t/>
            </a:r>
            <a:br>
              <a:rPr lang="en-US" sz="2000" dirty="0">
                <a:solidFill>
                  <a:schemeClr val="accent2"/>
                </a:solidFill>
                <a:latin typeface="Arial"/>
                <a:cs typeface="Arial"/>
              </a:rPr>
            </a:br>
            <a:r>
              <a:rPr lang="en-US" sz="1100" dirty="0">
                <a:solidFill>
                  <a:schemeClr val="accent2"/>
                </a:solidFill>
                <a:latin typeface="Arial"/>
                <a:cs typeface="Arial"/>
              </a:rPr>
              <a:t>Systems Analyst/Programmer</a:t>
            </a:r>
          </a:p>
          <a:p>
            <a:pPr>
              <a:spcBef>
                <a:spcPct val="20000"/>
              </a:spcBef>
            </a:pPr>
            <a:r>
              <a:rPr lang="en-US" sz="1100" dirty="0" smtClean="0">
                <a:solidFill>
                  <a:schemeClr val="accent2"/>
                </a:solidFill>
                <a:latin typeface="Arial"/>
                <a:cs typeface="Arial"/>
                <a:hlinkClick r:id="rId2"/>
              </a:rPr>
              <a:t>cgomes4@mtsac.edu</a:t>
            </a:r>
            <a:endParaRPr lang="en-US" sz="1100" dirty="0" smtClean="0">
              <a:solidFill>
                <a:schemeClr val="accent2"/>
              </a:solidFill>
              <a:latin typeface="Arial"/>
              <a:cs typeface="Arial"/>
            </a:endParaRPr>
          </a:p>
          <a:p>
            <a:pPr>
              <a:spcBef>
                <a:spcPct val="20000"/>
              </a:spcBef>
            </a:pPr>
            <a:endParaRPr lang="en-US" sz="11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597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865539" y="1193605"/>
            <a:ext cx="7308219" cy="2945625"/>
          </a:xfrm>
        </p:spPr>
        <p:txBody>
          <a:bodyPr>
            <a:normAutofit/>
          </a:bodyPr>
          <a:lstStyle/>
          <a:p>
            <a:pPr marL="114300" algn="just">
              <a:lnSpc>
                <a:spcPct val="114999"/>
              </a:lnSpc>
              <a:spcBef>
                <a:spcPts val="0"/>
              </a:spcBef>
              <a:buSzPct val="129000"/>
              <a:defRPr/>
            </a:pPr>
            <a:r>
              <a:rPr lang="en-US" b="0" dirty="0"/>
              <a:t>Implementation of Guided Pathways begins with program mapping. Degree Works templates provide an immediate solution for implementation without purchasing additional technology. Degree Works templates provide a functional home for program maps so that users can view real-time information of courses needed for program completion while ensuring accuracy. Presentation will cover templates for Guided Pathway, tags allowing users a meta-major filter, and data extract making it possible to uploads program maps to websites for public displays.</a:t>
            </a:r>
          </a:p>
          <a:p>
            <a:pPr marL="457200" indent="-342900" algn="just">
              <a:lnSpc>
                <a:spcPct val="114999"/>
              </a:lnSpc>
              <a:spcBef>
                <a:spcPts val="0"/>
              </a:spcBef>
              <a:buSzPct val="129000"/>
              <a:buFont typeface="Calibri,Sans-Serif"/>
              <a:buChar char="●"/>
              <a:defRPr/>
            </a:pPr>
            <a:endParaRPr lang="en-US" b="0" dirty="0"/>
          </a:p>
          <a:p>
            <a:pPr algn="just">
              <a:lnSpc>
                <a:spcPct val="114999"/>
              </a:lnSpc>
              <a:spcBef>
                <a:spcPts val="0"/>
              </a:spcBef>
              <a:defRPr/>
            </a:pP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Abstract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A085A0-3A3D-6540-B0AC-0588E66301F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36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5354" y="210798"/>
            <a:ext cx="6858000" cy="437009"/>
          </a:xfrm>
        </p:spPr>
        <p:txBody>
          <a:bodyPr>
            <a:normAutofit/>
          </a:bodyPr>
          <a:lstStyle/>
          <a:p>
            <a:pPr lvl="0">
              <a:lnSpc>
                <a:spcPct val="85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Updates and Maintenance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A085A0-3A3D-6540-B0AC-0588E66301F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B8902BF-B3E2-497E-914B-A531703B1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354" y="1159898"/>
            <a:ext cx="2809906" cy="2673760"/>
          </a:xfrm>
        </p:spPr>
        <p:txBody>
          <a:bodyPr vert="horz" lIns="0" tIns="0" rIns="0" bIns="0" rtlCol="0" anchor="t">
            <a:normAutofit/>
          </a:bodyPr>
          <a:lstStyle/>
          <a:p>
            <a:pPr marL="457200" indent="-342900">
              <a:lnSpc>
                <a:spcPct val="200000"/>
              </a:lnSpc>
              <a:spcBef>
                <a:spcPts val="0"/>
              </a:spcBef>
              <a:buSzPct val="129000"/>
              <a:buFont typeface="Calibri,Sans-Serif"/>
              <a:buChar char="●"/>
            </a:pPr>
            <a:endParaRPr lang="en-US" sz="1400" b="0" dirty="0"/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buSzPct val="129000"/>
              <a:buFont typeface="Calibri,Sans-Serif"/>
              <a:buChar char="●"/>
            </a:pPr>
            <a:r>
              <a:rPr lang="en-US" b="0" dirty="0">
                <a:sym typeface="Calibri"/>
              </a:rPr>
              <a:t>Update the </a:t>
            </a:r>
            <a:r>
              <a:rPr lang="en-US" b="0" dirty="0" smtClean="0">
                <a:sym typeface="Calibri"/>
              </a:rPr>
              <a:t>template </a:t>
            </a:r>
            <a:r>
              <a:rPr lang="en-US" b="0" dirty="0">
                <a:sym typeface="Calibri"/>
              </a:rPr>
              <a:t>scheme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buSzPct val="129000"/>
              <a:buFont typeface="Calibri,Sans-Serif"/>
              <a:buChar char="●"/>
            </a:pPr>
            <a:r>
              <a:rPr lang="en-US" b="0" dirty="0">
                <a:sym typeface="Calibri"/>
              </a:rPr>
              <a:t>Clean up &amp; Maintenance</a:t>
            </a:r>
          </a:p>
          <a:p>
            <a:pPr marL="457200" indent="-342900">
              <a:lnSpc>
                <a:spcPct val="200000"/>
              </a:lnSpc>
              <a:spcBef>
                <a:spcPts val="0"/>
              </a:spcBef>
              <a:buFont typeface="Calibri,Sans-Serif"/>
              <a:buChar char="●"/>
            </a:pPr>
            <a:endParaRPr lang="en-US" dirty="0"/>
          </a:p>
          <a:p>
            <a:pPr marL="457200" indent="-342900">
              <a:lnSpc>
                <a:spcPct val="200000"/>
              </a:lnSpc>
              <a:spcBef>
                <a:spcPts val="0"/>
              </a:spcBef>
              <a:buFont typeface="Calibri,Sans-Serif"/>
              <a:buChar char="●"/>
            </a:pPr>
            <a:endParaRPr lang="en-US" dirty="0"/>
          </a:p>
          <a:p>
            <a:pPr marL="457200" indent="-342900">
              <a:lnSpc>
                <a:spcPct val="200000"/>
              </a:lnSpc>
              <a:spcBef>
                <a:spcPts val="0"/>
              </a:spcBef>
              <a:buFont typeface="Calibri,Sans-Serif"/>
              <a:buChar char="●"/>
            </a:pPr>
            <a:endParaRPr lang="en-US" dirty="0"/>
          </a:p>
          <a:p>
            <a:pPr marL="457200" indent="-342900">
              <a:lnSpc>
                <a:spcPct val="200000"/>
              </a:lnSpc>
              <a:spcBef>
                <a:spcPts val="0"/>
              </a:spcBef>
              <a:buFont typeface="Calibri,Sans-Serif"/>
              <a:buChar char="●"/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1151D8-1690-4850-85C5-8C430896482E}"/>
              </a:ext>
            </a:extLst>
          </p:cNvPr>
          <p:cNvSpPr txBox="1"/>
          <p:nvPr/>
        </p:nvSpPr>
        <p:spPr>
          <a:xfrm>
            <a:off x="5658464" y="2496778"/>
            <a:ext cx="2110248" cy="28330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endParaRPr lang="en-US">
              <a:solidFill>
                <a:srgbClr val="000000"/>
              </a:solidFill>
              <a:latin typeface="-webkit-standard"/>
              <a:cs typeface="Arial"/>
            </a:endParaRPr>
          </a:p>
        </p:txBody>
      </p:sp>
      <p:pic>
        <p:nvPicPr>
          <p:cNvPr id="7" name="Google Shape;457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61863" y="837618"/>
            <a:ext cx="5984683" cy="374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121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0712" y="299587"/>
            <a:ext cx="6858000" cy="437009"/>
          </a:xfrm>
        </p:spPr>
        <p:txBody>
          <a:bodyPr>
            <a:normAutofit/>
          </a:bodyPr>
          <a:lstStyle/>
          <a:p>
            <a:pPr lvl="0" algn="ctr">
              <a:lnSpc>
                <a:spcPct val="85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Updates and Maintenance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A085A0-3A3D-6540-B0AC-0588E66301F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B8902BF-B3E2-497E-914B-A531703B1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898" y="661012"/>
            <a:ext cx="2837389" cy="3878435"/>
          </a:xfrm>
        </p:spPr>
        <p:txBody>
          <a:bodyPr vert="horz" lIns="0" tIns="0" rIns="0" bIns="0" rtlCol="0" anchor="t">
            <a:normAutofit fontScale="62500" lnSpcReduction="20000"/>
          </a:bodyPr>
          <a:lstStyle/>
          <a:p>
            <a:pPr marL="114300">
              <a:lnSpc>
                <a:spcPct val="120000"/>
              </a:lnSpc>
              <a:spcBef>
                <a:spcPct val="0"/>
              </a:spcBef>
              <a:buSzPct val="129000"/>
            </a:pPr>
            <a:r>
              <a:rPr lang="en-US" sz="2600" b="0" dirty="0">
                <a:solidFill>
                  <a:srgbClr val="462F89"/>
                </a:solidFill>
                <a:ea typeface="+mj-ea"/>
                <a:sym typeface="Calibri"/>
              </a:rPr>
              <a:t>PROBLEM</a:t>
            </a:r>
          </a:p>
          <a:p>
            <a:pPr marL="457200" indent="-342900">
              <a:lnSpc>
                <a:spcPct val="190000"/>
              </a:lnSpc>
              <a:spcBef>
                <a:spcPts val="0"/>
              </a:spcBef>
              <a:buSzPct val="129000"/>
              <a:buFont typeface="Calibri,Sans-Serif"/>
              <a:buChar char="●"/>
            </a:pPr>
            <a:r>
              <a:rPr lang="en-US" sz="2300" b="0" dirty="0">
                <a:solidFill>
                  <a:srgbClr val="45A1AA"/>
                </a:solidFill>
                <a:latin typeface="+mn-lt"/>
                <a:sym typeface="Calibri"/>
              </a:rPr>
              <a:t>The configured template scheme used the 4 year degree settings - 16 rows</a:t>
            </a:r>
          </a:p>
          <a:p>
            <a:pPr marL="457200" indent="-342900">
              <a:lnSpc>
                <a:spcPct val="190000"/>
              </a:lnSpc>
              <a:spcBef>
                <a:spcPts val="0"/>
              </a:spcBef>
              <a:buSzPct val="129000"/>
              <a:buFont typeface="Calibri,Sans-Serif"/>
              <a:buChar char="●"/>
            </a:pPr>
            <a:r>
              <a:rPr lang="en-US" sz="2300" b="0" dirty="0">
                <a:solidFill>
                  <a:srgbClr val="45A1AA"/>
                </a:solidFill>
                <a:latin typeface="+mn-lt"/>
                <a:sym typeface="Calibri"/>
              </a:rPr>
              <a:t>Created extra empty rows that needed to be deleted</a:t>
            </a:r>
          </a:p>
          <a:p>
            <a:pPr marL="457200" indent="-342900">
              <a:lnSpc>
                <a:spcPct val="190000"/>
              </a:lnSpc>
              <a:spcBef>
                <a:spcPts val="0"/>
              </a:spcBef>
              <a:buSzPct val="129000"/>
              <a:buFont typeface="Calibri,Sans-Serif"/>
              <a:buChar char="●"/>
            </a:pPr>
            <a:r>
              <a:rPr lang="en-US" sz="2300" b="0" dirty="0">
                <a:solidFill>
                  <a:srgbClr val="45A1AA"/>
                </a:solidFill>
                <a:latin typeface="+mn-lt"/>
                <a:sym typeface="Calibri"/>
              </a:rPr>
              <a:t>Slowed down the whole process and consumed resources</a:t>
            </a:r>
          </a:p>
          <a:p>
            <a:pPr marL="114300" lvl="0">
              <a:lnSpc>
                <a:spcPct val="120000"/>
              </a:lnSpc>
              <a:spcBef>
                <a:spcPct val="0"/>
              </a:spcBef>
              <a:buSzPct val="129000"/>
            </a:pPr>
            <a:endParaRPr lang="en-US" sz="1500" b="0" dirty="0" smtClean="0">
              <a:solidFill>
                <a:srgbClr val="21274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Calibri"/>
            </a:endParaRPr>
          </a:p>
          <a:p>
            <a:pPr marL="114300" lvl="0">
              <a:lnSpc>
                <a:spcPct val="120000"/>
              </a:lnSpc>
              <a:spcBef>
                <a:spcPct val="0"/>
              </a:spcBef>
              <a:buSzPct val="129000"/>
            </a:pPr>
            <a:r>
              <a:rPr lang="en-US" sz="2600" b="0" dirty="0" smtClean="0">
                <a:solidFill>
                  <a:srgbClr val="462F89"/>
                </a:solidFill>
                <a:ea typeface="+mj-ea"/>
                <a:sym typeface="Calibri"/>
              </a:rPr>
              <a:t> </a:t>
            </a:r>
            <a:endParaRPr lang="en-US" dirty="0"/>
          </a:p>
          <a:p>
            <a:pPr marL="457200" indent="-342900">
              <a:lnSpc>
                <a:spcPct val="200000"/>
              </a:lnSpc>
              <a:spcBef>
                <a:spcPts val="0"/>
              </a:spcBef>
              <a:buFont typeface="Calibri,Sans-Serif"/>
              <a:buChar char="●"/>
            </a:pPr>
            <a:endParaRPr lang="en-US" dirty="0"/>
          </a:p>
          <a:p>
            <a:pPr marL="457200" indent="-342900">
              <a:lnSpc>
                <a:spcPct val="200000"/>
              </a:lnSpc>
              <a:spcBef>
                <a:spcPts val="0"/>
              </a:spcBef>
              <a:buFont typeface="Calibri,Sans-Serif"/>
              <a:buChar char="●"/>
            </a:pPr>
            <a:endParaRPr lang="en-US" dirty="0"/>
          </a:p>
          <a:p>
            <a:pPr marL="457200" indent="-342900">
              <a:lnSpc>
                <a:spcPct val="200000"/>
              </a:lnSpc>
              <a:spcBef>
                <a:spcPts val="0"/>
              </a:spcBef>
              <a:buFont typeface="Calibri,Sans-Serif"/>
              <a:buChar char="●"/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1151D8-1690-4850-85C5-8C430896482E}"/>
              </a:ext>
            </a:extLst>
          </p:cNvPr>
          <p:cNvSpPr txBox="1"/>
          <p:nvPr/>
        </p:nvSpPr>
        <p:spPr>
          <a:xfrm>
            <a:off x="5658464" y="2496778"/>
            <a:ext cx="2110248" cy="28330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endParaRPr lang="en-US">
              <a:solidFill>
                <a:srgbClr val="000000"/>
              </a:solidFill>
              <a:latin typeface="-webkit-standard"/>
              <a:cs typeface="Arial"/>
            </a:endParaRPr>
          </a:p>
        </p:txBody>
      </p:sp>
      <p:pic>
        <p:nvPicPr>
          <p:cNvPr id="8" name="Google Shape;46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8790" y="875946"/>
            <a:ext cx="5706533" cy="3663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644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0617" y="220432"/>
            <a:ext cx="6858000" cy="437009"/>
          </a:xfrm>
        </p:spPr>
        <p:txBody>
          <a:bodyPr/>
          <a:lstStyle/>
          <a:p>
            <a:r>
              <a:rPr lang="en-US" dirty="0" smtClean="0"/>
              <a:t>Update the Template Scheme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A085A0-3A3D-6540-B0AC-0588E66301FB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5" name="Google Shape;474;p48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16638" y="875946"/>
            <a:ext cx="5943600" cy="28681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95444" y="1042601"/>
            <a:ext cx="2792061" cy="333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>
              <a:lnSpc>
                <a:spcPct val="120000"/>
              </a:lnSpc>
              <a:spcBef>
                <a:spcPct val="0"/>
              </a:spcBef>
              <a:buSzPct val="129000"/>
            </a:pPr>
            <a:r>
              <a:rPr lang="en-US" dirty="0">
                <a:solidFill>
                  <a:srgbClr val="462F89"/>
                </a:solidFill>
                <a:cs typeface="Arial"/>
                <a:sym typeface="Calibri"/>
              </a:rPr>
              <a:t>SOLUTION</a:t>
            </a:r>
          </a:p>
          <a:p>
            <a:pPr marL="457200" lvl="0" indent="-342900">
              <a:lnSpc>
                <a:spcPct val="150000"/>
              </a:lnSpc>
              <a:buSzPct val="129000"/>
              <a:buFont typeface="Calibri,Sans-Serif"/>
              <a:buChar char="●"/>
            </a:pPr>
            <a:r>
              <a:rPr lang="en-US" sz="1400" dirty="0">
                <a:solidFill>
                  <a:srgbClr val="45A1AA"/>
                </a:solidFill>
                <a:cs typeface="Arial"/>
                <a:sym typeface="Calibri"/>
              </a:rPr>
              <a:t>Change the template terms schemes set in </a:t>
            </a:r>
            <a:r>
              <a:rPr lang="en-US" sz="1400" b="1" dirty="0">
                <a:solidFill>
                  <a:srgbClr val="45A1AA"/>
                </a:solidFill>
                <a:cs typeface="Arial"/>
                <a:sym typeface="Calibri"/>
              </a:rPr>
              <a:t>UCX-SEP002 - </a:t>
            </a:r>
            <a:r>
              <a:rPr lang="en-US" sz="1400" b="1" dirty="0" err="1">
                <a:solidFill>
                  <a:srgbClr val="45A1AA"/>
                </a:solidFill>
                <a:cs typeface="Arial"/>
                <a:sym typeface="Calibri"/>
              </a:rPr>
              <a:t>SureCode</a:t>
            </a:r>
            <a:r>
              <a:rPr lang="en-US" sz="1400" b="1" dirty="0">
                <a:solidFill>
                  <a:srgbClr val="45A1AA"/>
                </a:solidFill>
                <a:cs typeface="Arial"/>
                <a:sym typeface="Calibri"/>
              </a:rPr>
              <a:t> UCX Tables Technical Guide - Release 4.1.0</a:t>
            </a:r>
          </a:p>
          <a:p>
            <a:pPr marL="457200" lvl="0" indent="-342900">
              <a:lnSpc>
                <a:spcPct val="150000"/>
              </a:lnSpc>
              <a:buSzPct val="129000"/>
              <a:buFont typeface="Calibri,Sans-Serif"/>
              <a:buChar char="●"/>
            </a:pPr>
            <a:r>
              <a:rPr lang="en-US" sz="1400" dirty="0">
                <a:solidFill>
                  <a:srgbClr val="45A1AA"/>
                </a:solidFill>
                <a:cs typeface="Arial"/>
                <a:sym typeface="Calibri"/>
              </a:rPr>
              <a:t>Provide the choice of 1/2/3 or 4-yr templates </a:t>
            </a:r>
          </a:p>
          <a:p>
            <a:pPr marL="457200" lvl="0" indent="-342900">
              <a:lnSpc>
                <a:spcPct val="150000"/>
              </a:lnSpc>
              <a:buSzPct val="129000"/>
              <a:buFont typeface="Calibri,Sans-Serif"/>
              <a:buChar char="●"/>
            </a:pPr>
            <a:r>
              <a:rPr lang="en-US" sz="1400" dirty="0">
                <a:solidFill>
                  <a:srgbClr val="45A1AA"/>
                </a:solidFill>
                <a:cs typeface="Arial"/>
                <a:sym typeface="Calibri"/>
              </a:rPr>
              <a:t>Choice of 4 rows min to 16 rows max</a:t>
            </a:r>
          </a:p>
        </p:txBody>
      </p:sp>
    </p:spTree>
    <p:extLst>
      <p:ext uri="{BB962C8B-B14F-4D97-AF65-F5344CB8AC3E}">
        <p14:creationId xmlns:p14="http://schemas.microsoft.com/office/powerpoint/2010/main" val="86612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00150"/>
            <a:ext cx="8121408" cy="3257550"/>
          </a:xfrm>
        </p:spPr>
        <p:txBody>
          <a:bodyPr/>
          <a:lstStyle/>
          <a:p>
            <a:pPr marL="285750" indent="-342900">
              <a:lnSpc>
                <a:spcPct val="180000"/>
              </a:lnSpc>
              <a:spcBef>
                <a:spcPts val="0"/>
              </a:spcBef>
              <a:buFont typeface="Calibri,Sans-Serif"/>
              <a:buChar char="●"/>
            </a:pPr>
            <a:r>
              <a:rPr lang="en-US" b="0" dirty="0"/>
              <a:t>Restructure all the templates based on the new template schemes available.</a:t>
            </a:r>
          </a:p>
          <a:p>
            <a:pPr marL="285750" indent="-342900">
              <a:lnSpc>
                <a:spcPct val="180000"/>
              </a:lnSpc>
              <a:spcBef>
                <a:spcPts val="0"/>
              </a:spcBef>
              <a:buFont typeface="Calibri,Sans-Serif"/>
              <a:buChar char="●"/>
            </a:pPr>
            <a:r>
              <a:rPr lang="en-US" b="0" dirty="0"/>
              <a:t>Verify that the major codes in Degreeworks match the </a:t>
            </a:r>
            <a:r>
              <a:rPr lang="en-US" b="0" dirty="0" smtClean="0"/>
              <a:t>catalog</a:t>
            </a:r>
          </a:p>
          <a:p>
            <a:pPr marL="285750" indent="-342900">
              <a:lnSpc>
                <a:spcPct val="180000"/>
              </a:lnSpc>
              <a:spcBef>
                <a:spcPts val="0"/>
              </a:spcBef>
              <a:buFont typeface="Calibri,Sans-Serif"/>
              <a:buChar char="●"/>
            </a:pPr>
            <a:r>
              <a:rPr lang="en-US" b="0" dirty="0" smtClean="0"/>
              <a:t>Update the description to include the unique program </a:t>
            </a:r>
          </a:p>
          <a:p>
            <a:pPr marL="285750" indent="-342900">
              <a:lnSpc>
                <a:spcPct val="180000"/>
              </a:lnSpc>
              <a:spcBef>
                <a:spcPts val="0"/>
              </a:spcBef>
              <a:buFont typeface="Calibri,Sans-Serif"/>
              <a:buChar char="●"/>
            </a:pPr>
            <a:r>
              <a:rPr lang="en-US" b="0" dirty="0" smtClean="0"/>
              <a:t>Verify </a:t>
            </a:r>
            <a:r>
              <a:rPr lang="en-US" b="0" dirty="0"/>
              <a:t>code extracted from Degreeworks before updates to the MAP site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Maintenance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A085A0-3A3D-6540-B0AC-0588E66301FB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4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42061" y="136419"/>
            <a:ext cx="8079636" cy="727575"/>
          </a:xfrm>
        </p:spPr>
        <p:txBody>
          <a:bodyPr/>
          <a:lstStyle/>
          <a:p>
            <a:pPr algn="ctr"/>
            <a:r>
              <a:rPr lang="en-US" dirty="0"/>
              <a:t>Questions</a:t>
            </a:r>
          </a:p>
        </p:txBody>
      </p:sp>
      <p:sp>
        <p:nvSpPr>
          <p:cNvPr id="9" name="Subtitle 7"/>
          <p:cNvSpPr txBox="1">
            <a:spLocks/>
          </p:cNvSpPr>
          <p:nvPr/>
        </p:nvSpPr>
        <p:spPr>
          <a:xfrm>
            <a:off x="4724400" y="2075580"/>
            <a:ext cx="4082704" cy="5263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spcAft>
                <a:spcPts val="1200"/>
              </a:spcAft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Google Shape;495;p50"/>
          <p:cNvSpPr txBox="1">
            <a:spLocks noGrp="1"/>
          </p:cNvSpPr>
          <p:nvPr>
            <p:ph type="subTitle" idx="1"/>
          </p:nvPr>
        </p:nvSpPr>
        <p:spPr>
          <a:xfrm>
            <a:off x="549187" y="1370347"/>
            <a:ext cx="6805190" cy="3399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Sara Mestas</a:t>
            </a:r>
            <a:endParaRPr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Counselor</a:t>
            </a:r>
            <a:br>
              <a:rPr lang="en-US" sz="1200" dirty="0">
                <a:solidFill>
                  <a:schemeClr val="dk1"/>
                </a:solidFill>
              </a:rPr>
            </a:br>
            <a:r>
              <a:rPr lang="en-US" sz="1200" u="sng" dirty="0">
                <a:solidFill>
                  <a:schemeClr val="hlink"/>
                </a:solidFill>
                <a:hlinkClick r:id="rId3"/>
              </a:rPr>
              <a:t>smestas@mtsac.edu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(909) 274-6349</a:t>
            </a:r>
            <a:endParaRPr sz="1200" dirty="0"/>
          </a:p>
        </p:txBody>
      </p:sp>
      <p:sp>
        <p:nvSpPr>
          <p:cNvPr id="8" name="Rectangle 7"/>
          <p:cNvSpPr/>
          <p:nvPr/>
        </p:nvSpPr>
        <p:spPr>
          <a:xfrm>
            <a:off x="2783473" y="1370347"/>
            <a:ext cx="331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n-US" b="1" dirty="0">
                <a:solidFill>
                  <a:schemeClr val="accent2"/>
                </a:solidFill>
                <a:latin typeface="Arial"/>
                <a:cs typeface="Arial"/>
                <a:sym typeface="Arial"/>
              </a:rPr>
              <a:t>Chuong Tran</a:t>
            </a:r>
          </a:p>
          <a:p>
            <a:pPr>
              <a:buClr>
                <a:srgbClr val="000000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Director Enterprise Application Systems</a:t>
            </a:r>
            <a:r>
              <a:rPr lang="en-US" sz="1200" kern="0" dirty="0">
                <a:solidFill>
                  <a:srgbClr val="000000"/>
                </a:solidFill>
                <a:cs typeface="Arial"/>
                <a:sym typeface="Arial"/>
              </a:rPr>
              <a:t/>
            </a:r>
            <a:br>
              <a:rPr lang="en-US" sz="1200" kern="0" dirty="0">
                <a:solidFill>
                  <a:srgbClr val="000000"/>
                </a:solidFill>
                <a:cs typeface="Arial"/>
                <a:sym typeface="Arial"/>
              </a:rPr>
            </a:br>
            <a:r>
              <a:rPr lang="en-US" sz="1200" u="sng" dirty="0">
                <a:solidFill>
                  <a:schemeClr val="hlink"/>
                </a:solidFill>
                <a:latin typeface="Arial"/>
                <a:cs typeface="Arial"/>
                <a:sym typeface="Arial"/>
                <a:hlinkClick r:id="rId4"/>
              </a:rPr>
              <a:t>ctran@mtsac.edu</a:t>
            </a:r>
            <a:endParaRPr lang="en-US" sz="1200" u="sng" dirty="0">
              <a:solidFill>
                <a:schemeClr val="hlink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US" sz="1200" dirty="0">
                <a:solidFill>
                  <a:schemeClr val="accent2"/>
                </a:solidFill>
                <a:latin typeface="Arial"/>
                <a:cs typeface="Arial"/>
                <a:sym typeface="Arial"/>
              </a:rPr>
              <a:t>(909) 274-5569</a:t>
            </a:r>
          </a:p>
        </p:txBody>
      </p:sp>
      <p:sp>
        <p:nvSpPr>
          <p:cNvPr id="12" name="Google Shape;490;p50"/>
          <p:cNvSpPr txBox="1"/>
          <p:nvPr/>
        </p:nvSpPr>
        <p:spPr>
          <a:xfrm>
            <a:off x="2783473" y="2463344"/>
            <a:ext cx="3569100" cy="14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b="1" dirty="0">
                <a:solidFill>
                  <a:schemeClr val="accent2"/>
                </a:solidFill>
                <a:latin typeface="Arial"/>
                <a:cs typeface="Arial"/>
              </a:rPr>
              <a:t>Matt Bidart</a:t>
            </a:r>
            <a:endParaRPr b="1" dirty="0">
              <a:solidFill>
                <a:schemeClr val="accent2"/>
              </a:solidFill>
              <a:latin typeface="Arial"/>
              <a:cs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Web Designer/Developer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</a:rPr>
              <a:t>Student Services | Guided Pathways | Title V</a:t>
            </a:r>
            <a:br>
              <a:rPr lang="en-US" sz="1200" dirty="0">
                <a:solidFill>
                  <a:schemeClr val="dk1"/>
                </a:solidFill>
              </a:rPr>
            </a:br>
            <a:r>
              <a:rPr lang="en-US" sz="1200" u="sng" dirty="0">
                <a:solidFill>
                  <a:schemeClr val="hlink"/>
                </a:solidFill>
                <a:hlinkClick r:id="rId5"/>
              </a:rPr>
              <a:t>mbidart@mtsac.edu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(909) 274-6224</a:t>
            </a:r>
            <a:endParaRPr sz="1200" dirty="0"/>
          </a:p>
        </p:txBody>
      </p:sp>
      <p:sp>
        <p:nvSpPr>
          <p:cNvPr id="13" name="Rectangle 12"/>
          <p:cNvSpPr/>
          <p:nvPr/>
        </p:nvSpPr>
        <p:spPr>
          <a:xfrm>
            <a:off x="549187" y="2540092"/>
            <a:ext cx="23582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b="1" dirty="0" smtClean="0">
                <a:solidFill>
                  <a:srgbClr val="45A1AA"/>
                </a:solidFill>
                <a:cs typeface="Arial"/>
              </a:rPr>
              <a:t>Caron Gomes</a:t>
            </a:r>
            <a:endParaRPr lang="en-US" b="1" dirty="0">
              <a:solidFill>
                <a:srgbClr val="45A1AA"/>
              </a:solidFill>
              <a:cs typeface="Arial"/>
            </a:endParaRPr>
          </a:p>
          <a:p>
            <a:pPr lvl="0">
              <a:buClr>
                <a:srgbClr val="414042"/>
              </a:buClr>
              <a:buSzPts val="1100"/>
            </a:pPr>
            <a:r>
              <a:rPr lang="en-US" sz="1200" dirty="0" smtClean="0">
                <a:solidFill>
                  <a:srgbClr val="414042"/>
                </a:solidFill>
              </a:rPr>
              <a:t>Systems Analyst/Programmer</a:t>
            </a:r>
            <a:endParaRPr lang="en-US" sz="1200" dirty="0">
              <a:solidFill>
                <a:srgbClr val="414042"/>
              </a:solidFill>
            </a:endParaRPr>
          </a:p>
          <a:p>
            <a:pPr lvl="0"/>
            <a:r>
              <a:rPr lang="en-US" sz="1200" dirty="0" smtClean="0">
                <a:solidFill>
                  <a:srgbClr val="414042"/>
                </a:solidFill>
                <a:hlinkClick r:id="rId6"/>
              </a:rPr>
              <a:t>cgomes4@mtsac.edu</a:t>
            </a:r>
            <a:endParaRPr lang="en-US" sz="1200" dirty="0" smtClean="0">
              <a:solidFill>
                <a:srgbClr val="414042"/>
              </a:solidFill>
            </a:endParaRPr>
          </a:p>
          <a:p>
            <a:pPr lvl="0"/>
            <a:r>
              <a:rPr lang="en-US" sz="1200" dirty="0" smtClean="0">
                <a:solidFill>
                  <a:srgbClr val="414042"/>
                </a:solidFill>
              </a:rPr>
              <a:t>(</a:t>
            </a:r>
            <a:r>
              <a:rPr lang="en-US" sz="1200" dirty="0">
                <a:solidFill>
                  <a:srgbClr val="414042"/>
                </a:solidFill>
              </a:rPr>
              <a:t>909) </a:t>
            </a:r>
            <a:r>
              <a:rPr lang="en-US" sz="1200" dirty="0" smtClean="0">
                <a:solidFill>
                  <a:srgbClr val="414042"/>
                </a:solidFill>
              </a:rPr>
              <a:t>274-5840</a:t>
            </a:r>
            <a:endParaRPr lang="en-US" sz="1200" dirty="0">
              <a:solidFill>
                <a:srgbClr val="4140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1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9588" y="4398878"/>
            <a:ext cx="3683000" cy="295801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1200"/>
              </a:spcBef>
            </a:pPr>
            <a:r>
              <a:rPr lang="en-US" dirty="0">
                <a:solidFill>
                  <a:schemeClr val="bg1"/>
                </a:solidFill>
              </a:rPr>
              <a:t>SESSION ID: </a:t>
            </a:r>
            <a:r>
              <a:rPr lang="en-US" dirty="0" smtClean="0">
                <a:solidFill>
                  <a:schemeClr val="bg1"/>
                </a:solidFill>
              </a:rPr>
              <a:t>DWF</a:t>
            </a:r>
            <a:r>
              <a:rPr lang="en-US" dirty="0"/>
              <a:t>DWFDWF264781 &amp; DWF253796</a:t>
            </a:r>
          </a:p>
          <a:p>
            <a:pPr>
              <a:spcBef>
                <a:spcPts val="1200"/>
              </a:spcBef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9588" y="2896764"/>
            <a:ext cx="3683000" cy="1118390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ts val="300"/>
              </a:spcBef>
            </a:pPr>
            <a:r>
              <a:rPr lang="en-US" b="1" dirty="0"/>
              <a:t>MATT BIDART, Web Designer/ Developer</a:t>
            </a:r>
          </a:p>
          <a:p>
            <a:pPr>
              <a:spcBef>
                <a:spcPts val="300"/>
              </a:spcBef>
            </a:pPr>
            <a:r>
              <a:rPr lang="en-US" b="1" dirty="0"/>
              <a:t>CARON GOMES, Systems Analyst/Programmer</a:t>
            </a:r>
          </a:p>
          <a:p>
            <a:pPr>
              <a:spcBef>
                <a:spcPts val="300"/>
              </a:spcBef>
            </a:pPr>
            <a:r>
              <a:rPr lang="en-US" b="1" dirty="0"/>
              <a:t>SARA MESTAS, Counselor</a:t>
            </a:r>
            <a:endParaRPr lang="en-US" dirty="0"/>
          </a:p>
          <a:p>
            <a:pPr>
              <a:spcBef>
                <a:spcPts val="300"/>
              </a:spcBef>
            </a:pPr>
            <a:r>
              <a:rPr lang="en-US" b="1" dirty="0"/>
              <a:t>CHUONG TRAN, Assistant Director, Enterprise Application Systems</a:t>
            </a:r>
            <a:endParaRPr lang="en-US" dirty="0"/>
          </a:p>
          <a:p>
            <a:pPr>
              <a:spcBef>
                <a:spcPts val="300"/>
              </a:spcBef>
            </a:pPr>
            <a:endParaRPr lang="en-US" b="1" dirty="0"/>
          </a:p>
          <a:p>
            <a:pPr>
              <a:spcBef>
                <a:spcPts val="300"/>
              </a:spcBef>
            </a:pPr>
            <a:r>
              <a:rPr lang="en-US" b="1" dirty="0"/>
              <a:t>Mt. San Antonio College, Walnut, CA</a:t>
            </a:r>
          </a:p>
        </p:txBody>
      </p:sp>
    </p:spTree>
    <p:extLst>
      <p:ext uri="{BB962C8B-B14F-4D97-AF65-F5344CB8AC3E}">
        <p14:creationId xmlns:p14="http://schemas.microsoft.com/office/powerpoint/2010/main" val="288745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061"/>
            <a:ext cx="8229600" cy="437009"/>
          </a:xfrm>
        </p:spPr>
        <p:txBody>
          <a:bodyPr/>
          <a:lstStyle/>
          <a:p>
            <a:pPr algn="ctr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A085A0-3A3D-6540-B0AC-0588E66301FB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557842"/>
              </p:ext>
            </p:extLst>
          </p:nvPr>
        </p:nvGraphicFramePr>
        <p:xfrm>
          <a:off x="457200" y="808070"/>
          <a:ext cx="8495235" cy="3344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8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5083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accent2"/>
                          </a:solidFill>
                          <a:latin typeface="Arial"/>
                          <a:ea typeface="+mn-ea"/>
                          <a:cs typeface="Arial"/>
                        </a:rPr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14999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en-US" sz="2000" b="1" kern="1200" dirty="0" smtClean="0">
                          <a:solidFill>
                            <a:schemeClr val="accent2"/>
                          </a:solidFill>
                          <a:latin typeface="Arial"/>
                          <a:ea typeface="+mn-ea"/>
                          <a:cs typeface="Arial"/>
                        </a:rPr>
                        <a:t>Introductions (Sara)</a:t>
                      </a:r>
                      <a:endParaRPr lang="en-US" sz="2000" b="1" kern="1200" dirty="0">
                        <a:solidFill>
                          <a:schemeClr val="accent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B="7315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083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accent2"/>
                          </a:solidFill>
                          <a:latin typeface="Arial"/>
                          <a:ea typeface="+mn-ea"/>
                          <a:cs typeface="Arial"/>
                        </a:rPr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14999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en-US" sz="2000" b="1" kern="1200" dirty="0" smtClean="0">
                          <a:solidFill>
                            <a:schemeClr val="accent2"/>
                          </a:solidFill>
                          <a:latin typeface="Arial"/>
                          <a:ea typeface="+mn-ea"/>
                          <a:cs typeface="Arial"/>
                        </a:rPr>
                        <a:t>Guided Pathways (Sara)</a:t>
                      </a:r>
                      <a:endParaRPr lang="en-US" sz="2000" b="1" kern="1200" dirty="0">
                        <a:solidFill>
                          <a:schemeClr val="accent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B="73152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083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accent2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14999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en-US" sz="2000" b="1" kern="1200" dirty="0" smtClean="0">
                          <a:solidFill>
                            <a:schemeClr val="accent2"/>
                          </a:solidFill>
                          <a:latin typeface="Arial"/>
                          <a:ea typeface="+mn-ea"/>
                          <a:cs typeface="Arial"/>
                        </a:rPr>
                        <a:t>Program Mapping &amp; Creating Templates in Degree Works (Sara)</a:t>
                      </a:r>
                      <a:endParaRPr lang="en-US" sz="2000" b="1" kern="1200" dirty="0">
                        <a:solidFill>
                          <a:schemeClr val="accent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B="73152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083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accent2"/>
                          </a:solidFill>
                          <a:latin typeface="Arial"/>
                          <a:ea typeface="+mn-ea"/>
                          <a:cs typeface="Arial"/>
                        </a:rPr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14999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en-US" sz="2000" b="1" kern="1200" dirty="0" smtClean="0">
                          <a:solidFill>
                            <a:schemeClr val="accent2"/>
                          </a:solidFill>
                          <a:latin typeface="Arial"/>
                          <a:ea typeface="+mn-ea"/>
                          <a:cs typeface="Arial"/>
                        </a:rPr>
                        <a:t>Programming for Guided Pathways website (Chuong) </a:t>
                      </a:r>
                      <a:endParaRPr lang="en-US" sz="2000" b="1" kern="1200" dirty="0">
                        <a:solidFill>
                          <a:schemeClr val="accent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B="73152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08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accent2"/>
                          </a:solidFill>
                          <a:latin typeface="Arial"/>
                          <a:ea typeface="+mn-ea"/>
                          <a:cs typeface="Arial"/>
                        </a:rPr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14999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en-US" sz="2000" b="1" kern="1200" dirty="0" smtClean="0">
                          <a:solidFill>
                            <a:schemeClr val="accent2"/>
                          </a:solidFill>
                          <a:latin typeface="Arial"/>
                          <a:ea typeface="+mn-ea"/>
                          <a:cs typeface="Arial"/>
                        </a:rPr>
                        <a:t>Web Design for Guided Pathways website (Matt) </a:t>
                      </a:r>
                    </a:p>
                  </a:txBody>
                  <a:tcPr marB="73152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1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accent2"/>
                          </a:solidFill>
                          <a:latin typeface="Arial"/>
                          <a:ea typeface="+mn-ea"/>
                          <a:cs typeface="Arial"/>
                        </a:rPr>
                        <a:t>6</a:t>
                      </a:r>
                      <a:endParaRPr lang="en-US" sz="2000" b="1" kern="1200" dirty="0">
                        <a:solidFill>
                          <a:schemeClr val="accent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accent2"/>
                          </a:solidFill>
                          <a:latin typeface="Arial"/>
                          <a:ea typeface="+mn-ea"/>
                          <a:cs typeface="Arial"/>
                        </a:rPr>
                        <a:t>Updates</a:t>
                      </a:r>
                      <a:r>
                        <a:rPr lang="en-US" sz="2000" b="1" kern="1200" baseline="0" dirty="0" smtClean="0">
                          <a:solidFill>
                            <a:schemeClr val="accent2"/>
                          </a:solidFill>
                          <a:latin typeface="Arial"/>
                          <a:ea typeface="+mn-ea"/>
                          <a:cs typeface="Arial"/>
                        </a:rPr>
                        <a:t> &amp; </a:t>
                      </a:r>
                      <a:r>
                        <a:rPr lang="en-US" sz="2000" b="1" kern="1200" dirty="0" smtClean="0">
                          <a:solidFill>
                            <a:schemeClr val="accent2"/>
                          </a:solidFill>
                          <a:latin typeface="Arial"/>
                          <a:ea typeface="+mn-ea"/>
                          <a:cs typeface="Arial"/>
                        </a:rPr>
                        <a:t>Maintenance (Caron)</a:t>
                      </a:r>
                    </a:p>
                  </a:txBody>
                  <a:tcPr marB="73152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1491068"/>
                  </a:ext>
                </a:extLst>
              </a:tr>
              <a:tr h="45558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accent2"/>
                          </a:solidFill>
                          <a:latin typeface="Arial"/>
                          <a:ea typeface="+mn-ea"/>
                          <a:cs typeface="Arial"/>
                        </a:rPr>
                        <a:t>7</a:t>
                      </a:r>
                      <a:endParaRPr lang="en-US" sz="2000" b="1" kern="1200" dirty="0">
                        <a:solidFill>
                          <a:schemeClr val="accent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accent2"/>
                          </a:solidFill>
                          <a:latin typeface="Arial"/>
                          <a:ea typeface="+mn-ea"/>
                          <a:cs typeface="Arial"/>
                        </a:rPr>
                        <a:t>Questions</a:t>
                      </a:r>
                    </a:p>
                  </a:txBody>
                  <a:tcPr marB="73152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8679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655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9187" y="553673"/>
            <a:ext cx="8079636" cy="727575"/>
          </a:xfrm>
        </p:spPr>
        <p:txBody>
          <a:bodyPr anchor="b"/>
          <a:lstStyle/>
          <a:p>
            <a:pPr algn="ctr"/>
            <a:r>
              <a:rPr lang="en-US" sz="3000" dirty="0"/>
              <a:t>Program Mapping &amp; Creating Templates in Degree </a:t>
            </a:r>
            <a:r>
              <a:rPr lang="en-US" sz="3000" dirty="0" smtClean="0"/>
              <a:t>Works</a:t>
            </a:r>
            <a:endParaRPr lang="en-US" sz="3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2900" dirty="0" smtClean="0"/>
              <a:t>Guided Pathways</a:t>
            </a:r>
          </a:p>
          <a:p>
            <a:endParaRPr lang="en-US" dirty="0" smtClean="0"/>
          </a:p>
          <a:p>
            <a:pPr>
              <a:buClr>
                <a:srgbClr val="000000"/>
              </a:buClr>
            </a:pPr>
            <a:r>
              <a:rPr lang="en-US" sz="2500" dirty="0" smtClean="0">
                <a:solidFill>
                  <a:srgbClr val="45A1AA"/>
                </a:solidFill>
                <a:latin typeface="+mn-lt"/>
                <a:sym typeface="Arial"/>
              </a:rPr>
              <a:t>Sara Mestas	</a:t>
            </a:r>
            <a:endParaRPr lang="en-US" sz="2500" dirty="0">
              <a:solidFill>
                <a:srgbClr val="45A1AA"/>
              </a:solidFill>
              <a:latin typeface="+mn-lt"/>
              <a:sym typeface="Arial"/>
            </a:endParaRPr>
          </a:p>
          <a:p>
            <a:pPr>
              <a:buClr>
                <a:srgbClr val="000000"/>
              </a:buClr>
              <a:buSzPts val="1100"/>
            </a:pPr>
            <a:r>
              <a:rPr lang="en-US" i="1" dirty="0" smtClean="0">
                <a:solidFill>
                  <a:srgbClr val="45A1AA"/>
                </a:solidFill>
                <a:latin typeface="+mn-lt"/>
                <a:sym typeface="Arial"/>
              </a:rPr>
              <a:t>Counselor, General &amp; Guided Pathways</a:t>
            </a:r>
            <a:r>
              <a:rPr lang="en-US" dirty="0">
                <a:solidFill>
                  <a:srgbClr val="45A1AA"/>
                </a:solidFill>
                <a:latin typeface="+mn-lt"/>
                <a:sym typeface="Arial"/>
              </a:rPr>
              <a:t/>
            </a:r>
            <a:br>
              <a:rPr lang="en-US" dirty="0">
                <a:solidFill>
                  <a:srgbClr val="45A1AA"/>
                </a:solidFill>
                <a:latin typeface="+mn-lt"/>
                <a:sym typeface="Arial"/>
              </a:rPr>
            </a:br>
            <a:r>
              <a:rPr lang="en-US" dirty="0" smtClean="0">
                <a:solidFill>
                  <a:srgbClr val="45A1AA"/>
                </a:solidFill>
                <a:latin typeface="+mn-lt"/>
                <a:sym typeface="Arial"/>
                <a:hlinkClick r:id="rId2"/>
              </a:rPr>
              <a:t>smestas@mtsac.edu</a:t>
            </a:r>
            <a:endParaRPr lang="en-US" dirty="0">
              <a:solidFill>
                <a:srgbClr val="45A1AA"/>
              </a:solidFill>
              <a:latin typeface="+mn-lt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US" dirty="0">
                <a:solidFill>
                  <a:srgbClr val="45A1AA"/>
                </a:solidFill>
                <a:latin typeface="+mn-lt"/>
                <a:sym typeface="Arial"/>
              </a:rPr>
              <a:t>(909) </a:t>
            </a:r>
            <a:r>
              <a:rPr lang="en-US" dirty="0" smtClean="0">
                <a:solidFill>
                  <a:srgbClr val="45A1AA"/>
                </a:solidFill>
                <a:latin typeface="+mn-lt"/>
                <a:sym typeface="Arial"/>
              </a:rPr>
              <a:t>274-6349</a:t>
            </a:r>
            <a:endParaRPr lang="en-US" dirty="0">
              <a:solidFill>
                <a:srgbClr val="45A1AA"/>
              </a:solidFill>
              <a:latin typeface="+mn-lt"/>
              <a:sym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8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ts val="2000"/>
              </a:spcBef>
              <a:buFont typeface="Arial"/>
              <a:buChar char="•"/>
            </a:pPr>
            <a:endParaRPr lang="en-US" u="sng" dirty="0" smtClean="0">
              <a:solidFill>
                <a:schemeClr val="accent4"/>
              </a:solidFill>
            </a:endParaRPr>
          </a:p>
          <a:p>
            <a:pPr marL="457200" indent="-342900" fontAlgn="base">
              <a:lnSpc>
                <a:spcPct val="150000"/>
              </a:lnSpc>
              <a:spcBef>
                <a:spcPts val="0"/>
              </a:spcBef>
              <a:buSzPct val="129000"/>
              <a:buFont typeface="Calibri,Sans-Serif"/>
              <a:buChar char="●"/>
              <a:defRPr/>
            </a:pPr>
            <a:r>
              <a:rPr lang="en-US" sz="1700" b="0" dirty="0"/>
              <a:t>Many legislative efforts in a short timeframe​</a:t>
            </a:r>
          </a:p>
          <a:p>
            <a:pPr marL="457200" indent="-342900" fontAlgn="base">
              <a:lnSpc>
                <a:spcPct val="150000"/>
              </a:lnSpc>
              <a:spcBef>
                <a:spcPts val="0"/>
              </a:spcBef>
              <a:buSzPct val="129000"/>
              <a:buFont typeface="Calibri,Sans-Serif"/>
              <a:buChar char="●"/>
              <a:defRPr/>
            </a:pPr>
            <a:r>
              <a:rPr lang="en-US" sz="1700" b="0" dirty="0"/>
              <a:t>Lots of change​</a:t>
            </a:r>
          </a:p>
          <a:p>
            <a:pPr marL="457200" indent="-342900" fontAlgn="base">
              <a:lnSpc>
                <a:spcPct val="150000"/>
              </a:lnSpc>
              <a:spcBef>
                <a:spcPts val="0"/>
              </a:spcBef>
              <a:buSzPct val="129000"/>
              <a:buFont typeface="Calibri,Sans-Serif"/>
              <a:buChar char="●"/>
              <a:defRPr/>
            </a:pPr>
            <a:r>
              <a:rPr lang="en-US" sz="1700" b="0" dirty="0"/>
              <a:t>Chaotic, learning new systems adds to </a:t>
            </a:r>
            <a:r>
              <a:rPr lang="en-US" sz="1700" b="0" dirty="0" smtClean="0"/>
              <a:t>strain</a:t>
            </a:r>
            <a:endParaRPr lang="en-US" sz="1700" b="0" dirty="0"/>
          </a:p>
          <a:p>
            <a:pPr marL="457200" indent="-342900">
              <a:lnSpc>
                <a:spcPct val="150000"/>
              </a:lnSpc>
              <a:spcBef>
                <a:spcPts val="0"/>
              </a:spcBef>
              <a:buSzPct val="129000"/>
              <a:buFont typeface="Calibri,Sans-Serif"/>
              <a:buChar char="●"/>
              <a:defRPr/>
            </a:pPr>
            <a:r>
              <a:rPr lang="en-US" sz="1700" b="0" dirty="0">
                <a:hlinkClick r:id="rId2"/>
              </a:rPr>
              <a:t>https://</a:t>
            </a:r>
            <a:r>
              <a:rPr lang="en-US" sz="1700" b="0" dirty="0" smtClean="0">
                <a:hlinkClick r:id="rId2"/>
              </a:rPr>
              <a:t>www.mtsac.edu/guided-pathways/</a:t>
            </a:r>
            <a:endParaRPr lang="en-US" sz="1700" b="0" dirty="0" smtClean="0"/>
          </a:p>
          <a:p>
            <a:pPr marL="114300">
              <a:lnSpc>
                <a:spcPct val="104999"/>
              </a:lnSpc>
              <a:spcBef>
                <a:spcPts val="0"/>
              </a:spcBef>
              <a:buSzPct val="129000"/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dirty="0"/>
              <a:t>Why This Presentation? ​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A085A0-3A3D-6540-B0AC-0588E66301F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AutoShape 4" descr="data:image/jpg;base64,%20/9j/4AAQSkZJRgABAQEAYABgAAD/2wBDAAUDBAQEAwUEBAQFBQUGBwwIBwcHBw8LCwkMEQ8SEhEPERETFhwXExQaFRERGCEYGh0dHx8fExciJCIeJBweHx7/2wBDAQUFBQcGBw4ICA4eFBEUHh4eHh4eHh4eHh4eHh4eHh4eHh4eHh4eHh4eHh4eHh4eHh4eHh4eHh4eHh4eHh4eHh7/wAARCAEYAa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5Lg6GkbrS23INEi4PrQA2pYzzUWKkXigC0hqQGq0bc1OvNAEop60xOcVMqcZzQA9OlKRSKMCpAM0ARY5pfL3VMIS3RqmihZfegCn5BpTD8pyKv7eckYFORVZgNu5e9AGUYl9KFjI+6OK2vJgPVcVG6xI21RkUAZgRvSl21oSNH5bfLjjrVVQG+4c/higCIbV4anoybh9anWHj50GfrT0jRWB8scH1oAjkjgZtwkO76VNaxXLyDaocD+9V+FrJl5QBqWNtr/KykfTFAFuJLtY/9VH0qkIriS4HmAk561pwrcTKPLXd9K3tG0x5CrTQlBnGCM0AM06G6i02Xy2MhYDABAxXK39rcReYZPlkY9yK9U1PRNLs7NGW4lLtjcFQ8Vkatp/h/wAhWx5sgHO5OtAHn1tJbxcSuWNSXTRNHmKTd7elaWpW1qg/cqqj6VltGoB29e+BQBkSwlpDUqYUf6sVaKbGzgn8Kc0ULD7rZ+tAFSeYBAFQA5qq7M3ar0tquMjI+ppII1JwaAMplUMSRzTlZeg61pTxwjI25NUnVN3yrg0AQvTAKlZGPTmlEL7QcUAQsvFII6l2MOqmlG7+4aAISuDQBzUrKzH7uKBG3WgBm2o5F+arIjJ70jxYPXNAFMrSbamcbQTQg3DPSgCH7oqNjzU0i5NV3GDQBDN9+lJwFpWXc2elI6E456UAKGppFJtI704mgCOmmpGppWgBu2ipMUUAMte9SMMmoYKsv0FAEeylxThT9poAYnWrEdRBeanjFAD4+tWR90VXcdKk3bIg3vQBKKcDzUlpiSrHlfMeBQBCrN/D1p6yS1N9nMi7RxUsNmV60AQRsWOJOlW0jAXcn3e9W7ZFAClVP1FSPF84wOKAM542f7tQPAwbBJzW4kXsKd9l3vllXb60AYK25ZgpOAfWplscfdw30q9d2pjOY0BA681SWS6jmzHx/s4oADb7OHRgaUQrn7jVs2tzezRYfT1b/aNWFsGmO5v3Z9MUAYcdjK7blj4q4kKquxoSW7EVspBPCnDKfwqDdczOQGUY7betAD9KiuYhlXCD3rrNGubqGSFn2SBucVy2n2+pLOfKt2P15rehj1BYgbu1l29gBg0AdvaMLsyTXUaRoo+UY+9Wbq2l6ZfQm5tSWlzjYoqHTIr6aEIlvJGp6FiTV0aVqFv81pJD5p/vNQB59rGmLGCTWFLHEn8YX616L4g0e8VC1zND+BrjbywIOFWJjn1oAwZhF/z3SnNHaso2zZbFXpdJeU/vYFA9jVmLSVRP9UAMUAYD2sjH9226o5bO4jXdW79kVJTszmo7nhdtAHOmN2Pzde9EdmWetRrONxvLYPWqxZhJ5EX3vWgBiWoX7wpJGjQlcdKuR6eWG+SXH41BNDarIytJyKAKbvG3AApmFq4sdgr5kcle4FNkETHECHb70AV1VMU/YpXGKcEKjGKbIrlSAOaAIJU21AeRmrGyVeozTNrNIcjHFAFN1ycUrLtjqSND5x+tR3f36AK6fMG+tRSCpyuelIY6AKiilIpXHz1Iy/KKAK5FJipHFNxQAwikxTzTTQAlFJiigCOFcGrD/dFQxdanP3aAGx/McdKsAcVBbr81WKAExUsdR1IlAEsq4QNTgN1oZOwPShRviI9KVP8Aj0kX2oAniVo0DAjBGav2zB156jrVXH7hP92lSTy5NvrQBrWabzuHbtVtLdpAcOi+xqlbStC67Rkmr223usMXcEddtACw2syvuIBHtVtYckcgVGixrwkj7R0BqxHsJChW3HoTQA3y9vcGlSN5HwI8r61YS2ZqnijMLbWjBHrmgDGvInRwqx9fTrQpW3UFowT79a6B47VxuKqrDoc1kz2pWcyMdyGgCA3ZyCmQKmS8m2HbLUn2QTLtjXaTSDSpYBuYHHWgAiv5tuJDGantrwK+7ahHfA5qCO3En3YzVqHT5VUusbnnoDigDX0zUArb45xH/vitP/hI41jJubiWeUf3VGKydOntYxsubV8/7wq9aW8LO3l2rj/eYUAaenazdX0ZWNZBGfRelQXetQWU3kyBmb3yDXVeH0a0tFmZBGo6kDP8qi1qDwzqr+ZLczST91EZH9KAOOnt7jWogzSYDHgZxisq78KG1mcLPllGT83FdNdG3t2VFhaUL0zx/OsTW5xdPiKMx+ueaAMf7LMuR5qEDtmp7eCxjQvJcyE9196sWXhvzojIt1EpPrTLrR5rdxGZoiPrQBBPJZtFm3Ri2efpWTLbyzSHapH1roRaNaIGzHJu4wCBUE8TY3eU/wDwFxQBhXFjJGBll57VGltDG25kYvjqKuX7TeYFAOPemiGWRgGBxjtQBRliDHksB6ZqP7MufljBHYmtZbO3/wCWpYU9rOELmPcV7GgDGWyBPzRripRBtGNox9KveWiP/F+NOOygDNeBB0FV5FRc4U57VpTKDnFUZk60AUZtx6YqswKYducnHFXpVqHYCGB9OKAKbx+WS5IIxniqcqmVsjj61aZ9ziDuDSvFtoAqrCVHJBprAAGp26VA9AFJ1+epSuVFNkHz1KfuigCs681HU0nWoTQAx2pAM02btQhoAXFFLRQBCh5qTd05qupp5OfwoAtRsKnWqcB3HAq2DgUASkcDgUqimCRenNTRru6UASIOBipYlG2TIGNhpFTjtxTl+647lSKAHoGaFOT0qaGHhWbk+9FrhYV3fw9alh3Ngr909KALdkUaYLJwMHmo55pLa6Hl52Z7VIIl2jdkcjpVidVKKoGaALlnL9pUtjkelaIhktvKlLFwx+7ms6wRrZGZFzn7+eg+la1leRxNbs2ZFbnntQBZjuJNnMKqPXHNLHFHMcsz4rQtbdbyTMeMfpWpa2bQqGW3BGcc0Ac82kSMwaHJXPOauNb2bIFeVInUdCMiui+zGTBJRB3VTzUFxoheJjFHuY9yKAOT3SrclUaOUdmUbce1WmjlkxvYkdxurWXTfsrASW+49Tjg1q22nWksIl8grjsTzQBz1rpc+7zIYSUHYmtRLqC3Xy5rcKfTbnNa6WHybofNUe/SohaMso8yME9sjOaAKC3Ecp/0exhb3aIHFaEOhS3KF5NZhib+6IQCf1rb0yBZfkESofUKK1obCCLrDFM/+0cGgDjhFq+nwypGZp4eNxCn9Ku+H7/Thky2bJL3aZ8fzrf1KNZYxHIGjHYIx4rDuNIs9vyzTM3oy0AZvie4W/uwqwKi+qR1Gmg2K2/HmSSyDADPsC/41aFo9nOHZS6/U1f/ALQjKbfs+zI6lc0AcNfabd2k5jjcAnoB89Uzp947Zmhkb3zXcTm35ZdzP6suKrzyfL8y/lQByTaVI6/ccEc8tVUwXUb7ViYj611hQOflVj65qV4Y9nyQnd70AcfJbyMPmiG76UyKzuGlwuRwa6Zrd95LBBz0zSmHIwAM+1AHMyWk6/eUN9aVY7gIFEKEf7+K6P7HuXcQ2PpUZtV2ZWNiPpzQBzkkMhU+ZCir3IbJqhdwpCN+W+ldVcIixMxUjH94Vz905uA21AFHrQBloftMcnlfKq/eJ/pVd49yL5eSgPJPWrskYSEtkKn+z1P1pl08aWGYxgt1FAGZfYjtmbjO7rVO4fdjbxx2qa7YyQsnJJOaqSsBMBgjgdqAI0UAliBuPfvQVY9STU5iZyGXGB1zTiuKAKpUBfuiqU/U1oy8nA9KzZmBcr3oAhwPSmu23inP8pAPeobpW3rj0oAY/wAxppFPTgc0MKAKlypO3HHNOhGBzUrYpje1ADT1ooxRQBUFSL1x60igVIAAQcUATxR7BmpO1NjO4c806gBpODVu2fiqjjp9asQdKAH3Nx5cyJ61aY7VB9RVS4jRnDMoJA4NWLbdJZSFjlh0J7UAaFku6A1PbrgAVBpzbYEJ6d6sxt89AFsRl02jrVqyj3fe5xUELcDHWrkY2p8vFAFsFXtWjQck4JqCSNrZVgRv+WWd3pzUmmqW8z0/rWta2qtch2UYKYyfrQBQ0m5mWy8nzWaXd29K7/QbmyktI455mjbGOT3rlDbiO/LLGAu3rirSxLAUmeTy04JI6nNAHoMEctuAZJYpIm+6QOa0IY45E/1W76Vw1nrs9nITtkktXIXIPQYrfg1+zYK0M4zjlGoA1LmxjZQY4ikgPf0qCaMqy7UCe56Gqia4ZC2WiU542ccUTa1GyeTO0bA8Ant70AbHnW4gEd1Gw9Cg4pCsNwgWO1d8cA4rnJvE39njy5JHaHsykYpYfHEqEeUuVPQqP50AdQLdY4wqxsjd+akjeaAbVG+P++etcpceMZJCGMCE+ppsnirJ3FiTQB18qxMFZlaQnv6VCy/3XVPrXKf8JU5B2lD/ALx/lWfN4zYyGJV2v6kHFAHYy+bKPuoarHchIeND6Vxo8WzL/wAtIPwqOTxZkbmdePQUAdXcbmPywrVSYyNx8lcs/i7gusnyj0BzVOTxCrEtuPPNAHahGVNx2iq085X+MVyA8Rv90MzD0zUEuvluqE/jQB17X0YGDIue/FQSX0bKQrpn3ri5dfwT8uKrvrzNkDIoA7OK/wAhl3xfmaga+8nLed17DpXEvrXVlkKn0Hep9Nubq+cSMxVPQ0AdFO0l23meadvcVmXkuJDs+4OprUt9zJtSMBcYJFQ3difs821MDb+tAGJCpn+ReQSac1ruDRtwq9am0SFkuNp6CtC5VF35Ucjn3oA5y4hjh+7zWZcL5k2/GOMVrXSlZG/u9qoHHmDPI5zQBCvyio5DT7ZhIGY8jJqpc+Z5nysQKAFJ+f8ACsyT/XtWjJ0BHXFU5VG7OOaAK1x9+OmzjL06X/j4jHalnH7w0AQbaR+hpWzmhqAITTGqVxTKAGUUUUAV0qQqxximxrzVhRxQAkeQKnDLUYWlHWgBZBkDHrU0PAqIdanjWgCWVTgHtiprPCWzK3GTSKu9QPSlxhlT1NAFi33fZDjru4q0qsr81DaLlGT0NXtm45oAmtmG4CtNcBQO/FZcaEHirxV8r9VoA1NGTieM/e3Aj6YrpYLcNbKR1zXL6fIYmmY9iB+ldXpj74gvoM0ATXVu3khVUbtvWtS00uK40pQyq5ZMYI6UllD9pYj0Suh0q0xZAY7cUAcpcaWYrSeNcq2B5YzwCBXnusXsllNIqymKZep25Br2bxHbYsojH94H5vpXlvjTShHEZGHzscn6UAYEfiqYQq0gAbHVeM+9OXxQsw/eMw9+tcdqolikZVzjtWSLqZWPJoA9HfxHFJGYpmeRexHH6VTTxFPbuVWUbCflG3pXCi/f1oe8duc0Ad8/ieZx/e/SoJvFDoPmeuEbUHXjNVjNI33nNAHcSeLInYb5WBHQhSao6t4pa8j8lWuVX/npHLtNcnu/2s0u73oAv/b7r+G7uB/wM1Lbave28ok+2zSDuhJ5rL3e9IWoA60eKIpYwX8yBx2HOaG8RQEf6xz/AMBrkd1G6gDqhrsbthZHH4Ypr6sD0mf865ZmJHBxTfm/v0AdWdY+UDJOO9RPqz9q5oSuOMmpreRmlANAHR2UzzXAaXg9hXX6Us823y/lUdQO1clpEe6VK9H8JWyRlncZBHSgDptCsCsMJY5Vz3q5q8EaWs8aj5856dqvWapss2XgDPH4VHrBT5/9oUAcRpq+XOzScZyfwpNWbywxPccVKyNy69MMP1qHU4mdQT6CgDJ1TasAPfpWVKjKSCOSpxWvqCeYhX0NZ9yuZD7UAZthHJDassow+4nr2pZFBHvVpl4NQuKAKjqcVUm6mr8vSqM/egClL/x8Ie1Pk5ct2PSmyf65f92lP3F/GgCJhTWBp5pr0AROKZinuajJoAbRS0UAQdGGKtD7q1V6sMVaz8g9qAHoBS7V9KbGynoafigBUUc/Snw7t2KIuCd3TFS265figCdMr0p8cZeZPXNKNoOO9SwfeWReRuwTQBNp4xEzNyxzk/jVyMnPHSotNjLWx3Duf51YVNp9qAJ4utXYSzY3VXgRjhscVehQrjIxQBLZqHkmVxkEgmun01S1qFh+WVsAH2rG02FSXz949q39NUxKpQZcdBQBvacGt5d44Urg11OkyDyfJK5Yc59q522XdYx7uGJ5rqPDKeZZ79uXLFfyoAr6tAJLVmTjj5vevNvHK7927kBcCvWNXtTHas47fe9q8s8bL+56ck0AeP61GNw47c1y9wDmT611+ubfObH8J5rlbpeZPrQBnP8AL04pqyNjrT5RUB4oAc2G60080ZpcUACjGcUtAo74oAKKMUUAFFFJkUABFJil60YoARPvVctEXzRxVVBzV20H7xcUAdPooAlTFeh6A5BVQeD1rz3R+JUzXfaHxtbtQB3FnIQkeTwvSodSEjTk7v3YXgU+w2sq5PBFJPKrI3PHTNAHPxKPIAxxh/51HegfZ/0q1dBYtoB+XY386q3zAQBc8npQBi3agA471myAbmPtWnedD7dazZAdz+w5oAqv/qs981A44qwv7yL5ecHmonHzbe9AFOfP6VRmzk1ozr+nFZ0zr5hTd83pQBTl++KSXIC4qSUfOPfpTLr5SgPBxQAwUxiacGFNZT6UAQytgr702RflyKS5SRmTYucHmplX5MGgCvRSkHPSigCKPrU/aoI+tWB0oASD71WRUCjacirCc0AOHSp7MfNUaKKtQKF5FACSZLtj0qDSZZGuDE2cbs1eiRftJHYrz9aisIQt25A78UAati+21P8AvVNA3mYqraqTA47A1csIvm9qAL0LYAWru7laoxxt9qXd9yrxX5d3oaANXSebk5rqdPEWPeuTg3R+c0XBAG38q6GFWishMoJkyKAOvsI0e2X/AHq6Pw9GUjCr08xv51zNqJobddsZIyCK6jw5MywqrL8xZiKAJtWRmtZVPQ15b49h2QrXreqyx/ZgQvDNtavK/iHIvkfQ0AeJ63/rp/8AermLr7z/AFNdTr23zpNvfrXLXJ5b8aAM6TpUOKmeojQA3FOxSinBaAGHhC3pU0dpLJB5qg0yReFGCckDHr+Nem/DrwVN4s0iW30e6thqsMgUWV1IIjMpGSyk+nSgDzDy3pVjYda7Txj4at9H8SXGjWN7FftAPnlhO5d2ORx6HiszUNKtrfS7S6+2RyTzZ3wKfmj9zQBzrJTcVanTB+WodtAEYFLin7aMUANXrVyz/wBatVAOas2h/ej6UAdRpR/epXdaTJiLFcHpHJVu4rsNFdm3BumOKAO706b93H9DSSP95PxqjYSSABfQ4HHarTfNdN6baAM6/fMa/wC6386p6k+EQ+wqzdIxtxnrh/51U1FM+WrdwKAM7UT5aFvU1Rl/5ae61oX8fmKVboG4xVBwTctH/DjFAFOx/wBW31qjdeb/AGiu3pWqkKxllQEVBOhS4yRyBQBVuB1+tZph3XpPsa1pVVo9/fvVEkiRmHXBoAzrpdpj+hqG6O+QewFWLvLNHuqKVED8UAQBakkHFBpz4xQBXxzRin8Zpsx2j5aAKzHmio2JzRQARjmpu1RR9am9KADB9KsoOBUSCp16UASAelWYgfSoIfvGrcS0AEDASEkgHOKswKomJHpzVa3ZPNAZf461sRGJgg+YkUAJax4ikBGDnNSws6TbQpp0Az/wLinp/wAfo91oAvRncoOOc1dZf9G/2ieBVO25X8c1oY+WL60AamnQszMjKc7RkV04jXYUXB6Yrn7HcL+TH9wfyrettxmwem4UAdnpMOLRPMZSxPT0rY8PW7IjNIhO2V8H2zWPanaq/Wuo8Psslrg/32oAbrEaNZBEGTncfavIPiJHiA59a9n1bbHDJ/u14x8SJP8ARz9aAPFtewszjNctdcEk8V0eutmV/rXOagfkFAFFqiPWpGpoGTQAKDVhF3fd5+lMQVet7dWGSdtAGj4R06O81FlmViqRliAM8d69I0HwQs/hrUNfivJf9BYFoLWQiRlIzt3DBFcb4AjddRnESSOBGSwA64HSvQPDJv0jv4bLz7S2fCyYwc5HNAGX4s0DQdN8K2OraZIJLmT5ZC0hDEk964bxjpps7mO4UoxlUbgnO32rf8U2V1b20lureYEBJUnoc1gapPNNodt5yjOclvU+lAGAUz1FVmAyavP91v8AdqielADWIxTcikakoAcOtT2ufNH0qBTU9s2JPwoA6TSGHHPNdfpB4THcc/nXD6TJ84rsNHmwVFAHcWm0yptII5P6Vatw3mFmBGelZFjPh1+lacc/72OP2oALuEbguONpqhrEfzxFeRxzV8SedNt9Eb+dZ2pSchfQ0AZt4uCwPBzWcQDetjnir+pP+9P1rPhObl/rQAjYEh9e1Vrr5pju4+WppTtmLelRf6wbv9k/zoArzKscIXPas44LGte7RWQ56isaQMHIWgCrqQUNGB1qpJu3E4OKsaurrPF9KrqxZTmgCJmpHb3psvWmfeoAcrZPWkuGyvHNOSPGaa60AVjiihutFAAvFSq1QA08GgC1GamTmq0ZqRWweeKALsG0Nz3q1aEtIwf7o9KoQ/MQ2eAetWbSRmmdCCPTNAE6o3nqABtLZFatpDlZHJ+6azvKYPHg1ds1l+dWJG49/SgC0T5c3lw84I25pXOy4LqRleOantPLljD8bw+39KbLEjPCoVg2z5zjgmgCezk3KNoPYc1ps6qmW/gwTVSOzlQW8qkbRncver0sHmpIM8uBn2oA6G0MazhlYbpIwQDW1ZSKyyS7lwrDbgVgrGUurfy1VysY6da6GO126fIqKpO4Y285oA6a1kaWKMjHO0/ma6fw+hUKOxlcH865nT1EVnGW4O1Ov1rrvDAM1q0m08TP27ZoAbroPklu+7H4V4r8S2YREDHWvdPESKID06Zrwv4mY8s8jrQB4vrHMkmfWucuzuyD2rotaI81+RXNTnlqAKpNIp5oNLH1oAsxKDjNbWm24a5Rvvj+7ismHgVv6JLulVicyY7jAoA90+EXhmK/8m4XTRIjYjm2jJUN3rvvE3gpvC5aK3tsQTxmRyRyPTB+lU/2Wdd0/T79ob+VUSYAEE5BbtXqvxx8SaFL4fa3F0DNg4ePn8OKAPjvxZZSfbLllwnmEswbqfpXJ3OkTjwQmtOf3LXTQqg6rgA5P510/iLUIprgrudwrHDHrXIatr10dLbQE2+QZjIzZ7cf4UAc7KzfdUruPH4VWf5Tj0qedovNdY1IAwM+tV3oAiPWmk049aYaAHA1LCfnFQipE60AbemnaQRXU6PISVNcjp7Yxk10mjycrzxQB2NtK2VxjrWpHK325TxgLWHYNukTmtaJvm3cZoAuWbMpllXltjYz061S1bKztt9AR9a0rFQSo7FWzVO/UGVC3HODmgDD1F381enIDGm2kK+bLuzuALVY1VFF0gz8u0Lnt1zUpjRZJJAy5KHAz1oAxLmRSnmL91sqfrRbOimOP+8CDTlt82/lH+8WqIQOt1CNre/HSgBmpzLHgYJJqpGyNLtCt90NV+/tt8ikMuAvOTWZD5w1B1GCojHI6UAVdabdLCcDuPyqiwHNWtYPzw/VqpO2MknFAEEoGabCoz3pZT82O56UsQPXHFAEsnyqMVExqSX7q1E1AFVsZNFNYnJooAQU9aYKkjoAkQVIfmRH/CmAkdqenEax9gc5oAs2ny2230fNW7Rt0of0qpb/ADBweBip7BirGPt60AaJfnP+1V2SQh4yPSqMMYc7cng1eVQz89lIoAuWIVYHYdVfP6VYXfI0XXGeao2jbVn57iti1K+TyOpzn0oAuoWjkYN04xVy0h3b2qteSb/K2gDC5J+lXbW4CW4KLuLDJz0oA3tAt42u3ZuqRGtWwcxhou6niud0y8RLmRnYgPFhdvrxWyl1tvlcp8rHI9xigDqNPZZYCJOoVQPwNdb4TuPK01wf4navPYrwNtbaVORwPQmuu0K4LWkYxhQ7qfwoA0/E90Ftd2eoxXhfxJnDBq9e8UzK2nIN2DvxXhvj24L+Z04OKAPL9XPztXPynlq29Xb52rBlP3qAICaWM81GCTToxQBdiNalhcCOUVjxsRVqM7m64oA9I8LeIGsLjzkkK7EL8eo6Vp6n4tur7T2lmuHILbhzXnFtdGKxnTjLYwe9WPtbtp0Sbsg5BoAn/tHzpGBPrWDqe0XBYd6W1mJlIOBVS+Ym4NAETvUbGg801hQBGxphp+2mkUACmpUbBqCnKeaANS1at7S5cKgrmbZ8Vtac/C0Adrp0+NprdsZkbG41yenPkqpNasLlfusaAO0sfLIXHTY1U9SVGcL6moNFmzEm9sAI2T+NR6hIVuUXPfJ+lAEWsQLtH+8KgaPddNGOqoCKfqVwsgUE45pkEp/tFZAAcoAQaAKbjbJIvopb8aIWLXg3f3afPxPI3944PtVZpcXh2gcLQBFqO1SwHpWXpx/eSfQ1bvZcEBv4qoWrrHdMi85HegDP1gfPHVO5TchX3FX9XH7yOqzjDUAVpEzNG390Ubv3FSMetRDmPFAENw5VYsepqYYZPmqAncwUj7vSpJF+XqRQBVYcminc0UARCpoO9R1JD/FQBJip1XpUNv8AeqxL1FAD4xg8VYgG05qO3Pyn6VLAfnoA0bPrVz7pJ9qz4n2mrazhhtzQA+2Y7Zu1a63MaWyDqe+KxTJUkc4WE49aAOka5R4kAXJZSv5iq/2treJl3E7B936VlLeM3lKelTOZ9wbPytmgDpdKeR5UUqAANw/Gt22vZUuIY5FBwuK5vRrgGRf93FaS3GbmTaeSc0AdfBdjz0TaMEJ+hro9Ovj9hcqORM+APrXnunTv9oPP8IrodLvmS2VF/wBZ5jfzoA2dfmZrJCT0Oa8U8Yys3mdfvGvUtWuX+xu8zgEc14n461uOJ5Y4TucntQByGtSDzTyM4rBZ/mNaJtbm4YSsp5qePS9w+aMk/SgDICipFWtqLSXz/qB+VSvo0rEFYSPpQBiqOKfAxzWt/Yt2OkL0DSLz/nh+lAGfK527QeCDmtTS4vM0sMx+6e9Qz6Vd7NvkkBjzhc8VreEfDeqagLmMQFreJcnfOEBPbrQBy2/bcHB70y6OXzU4srrzXVrbZhiOnvVqHSJ5lbY0AKjJ8xwv5ZoAyKa1Wp7Oe2kIbyz/ALhDfyqDbkncpoAiphqyY1/h60nl0AV9p9KRwQM4qfLA4pTuYYNADYGrV0+TlayWjq1p8nlOAaAOwsZcba2bOTd1NctZzBirVq20woA6q2mKwSop6qQKdfS+ZOXyOYx+dZulzjbt7VO7R4dsigCPUSVLfNjDgU9JjFOOpxmmawiyTKw7sDSTy+XPtXoeaAIzdbjJn1qCJ914c+lZ8zMzy/71SL5iunNAEmpplkwe1Z8UZ+255xirN1IfNO6ohJzQBV1f/WR1Wk+9U+rt+8jqtI3NAET1Gv3aWQ01zQBXP+sqWRvkpDzSYoAZRSHrRQBHUkPeoc0+E8mgCxF8pz1qYtux2quDUy0AWIW/hxUkTYm2+tV1OGFORv8ASBQBeZyCRT7eQ+Z+FVmPzGljbDUAX9+acvAIz1NVA9OEhoAvPKPLAC8jvmp47mSQRrnAXI+uazVfdxVy2oA29Jm8tlbrg5xmtKCbczSZ28Vh2b4YitKycYO7pQBt6bM5uFJOFIxmtqx1K3t4jyGdXYkniuPe4kh2sv3ayDq1xcRvbwjje2WoA2vGPihp2NrbMSzHHBrhYtFurq7aSbMm49COldBbW8SfOy7m7se1a9g9rGNxYUAZVh4fm2qvklh7LXQ2HhgMBvtm/wC+au2OtWkS7cE89q2bTxJagAbTQBDp3gu2nYAxlPwro9P+GdlMCxkPX0xUFn4ogjPAFa1v40t1Q5H5UAaFl8K9LIG561l+FeiN91YzXPj4gwRnHzY+tWV8f2v/ACzkb86ANxfhPo+CGSNc+2aW4+FOhrAY0AQN9/Ycbqxl8fZI2uxH1ptz49bb95vzoAi1P4R6PsIV4yfoP51yeq/COx2MYzH8vXjNdA/jskYJGP7uearzeMVnjYK6x4/hJ60AeX6z8MvI3SRbSo9OK5PUfB80QO3yz9DzXsN7rSzxlmmQN/dzXL3ep2kxZVkhLAnIHrQB5XP4buo/mCnr6VUl0qWP75I/CvQ7qeRmKqvFZN7Grk7wKAOJey2knOfwqFoO1dNParuOOlUp7ZQCaAMF4cVEYju3ZrYlgFVZIhuNAC2N2UZY2Tj1zW3ayAruBrn2jwMjrVmwumRwpNAHV2MxVenP1p0srbj8/BrNtp92CKfNMdwoA2GuTJtzxs469afv3z8joKyY5j83+9Uy3Wy5ZfagCZ1AZ1x1PX0qvcMyzom78aje8zKRTpfmlRqAI7tSj/e3E81AXwBjk+lSXEn70ueg4qs3yt5nY0ARam254z0qu7/Mak1A8x1Vlb5zQAO3NNZqiZqcTQA5DyaduHpUO7FG80AITzRUZPNFACCpI6iBp6PigCWpd3FV/M9qXdxQBMrc1IGqqrc1IpoAtI1TIaqoelTK1AFpDS5+aoUapQO+aAJG5Srtg23rWeWCjPWp4pAq7m4FAG5bSL5hPekvdTitzuY8jpXP3OpAApCDu/v54NUfNaR90zb6ANO6ur68l3PLiLsM1LDI8a7RWUJV7hvbmn/anB5oA2kuHyMnjvViO6HrXP8A2xsYp8dyfQ/nQB0QmVmDbmH0qzFdRqB8zVzIu27bh9DR9okP8bfnQB1qaiv979akOqKpHP61yC3LD1/OpI7kt1z+dAHXLqo9am/tL++RXILc4HQ0C8dvvNmgDs4tUhUHa3XrzTJNSVj979a5DzifuZHrThcOo5yaAOpOoJ/eeopdQXH3j+Nc2bl8dX/OmNM7d249TQBuTXgY/eP51E7w4yp5rJWT1amSzbRk/L75oA0JnYj5m4z61Wcr/erOe8OcGTIqF7v6mgC9M45Cxn6+tU3DsSG4WlGpSFAm0YAxUTzbhndQAjxiqkyYcipXl/2qjaRe/WgCu68VHtqd2XFMLCgB9rMYnwc4rTSRZFGDzWOzBl4GD60sMjxn71AG15kidKQTF5Nzdaowzu3U1KX+fNAFqRxvH1p3m+9U2fcR2pc+9AEs8vzD6UzzBUEx+Yc9qi34NAEmoN80dVpfmc06+k3NHxURbDnvQA0inGjOaDQAxqSiRtpHvSngZoAZmim0UARb6fG2c1AKkQ0AS5pd3vUefelzQBIrc1Mhquh5qQGgC0h6VKpquh4FSI2DzQBZQ0jTEEiq7ze9V3k+Y8mgC+Z1Ay/Sqk9xNM2xM7armTPFAfHSgCZcxjYTkin+ZxVXfzTg1AFkSU7d71WVqcGoAn3e9PSSq26l3UAWzJzSiU1UDe9Lu96ALfm/Wnxy4BqgGPqaXd70AaYmqRJ4fWsxWOOtOLCgDVFxGB8tI10tZcb8mp1cUAXDdLQt0vNUHaoy3NAGg8jN0p0kduUBmuOcdM1lmQ/3j+dMZs9eaALU5hXG08Z61Zs7eOUVktJtHrSfaWX7rEfQ0AbF1ZbAWXp2rMcNv20z7bNtHzMR9aja4aTgjHvQA91aoyrU0sfU0wsc9f1oAf8AMpyaRmphbim5oAlDcUobmoSabu560AWxJtqeGTem73rODVYhkwvXvQBd3UeZ71W8zg80iPQBYds1Ex5pHbmo2NAC3Z+aOmt9+iY/6umg/vTQBIKQmmzngUxzxQAr8stTMPkqqG5qVGoAiJ5opx60UAVRTg1NpRQA7dTqjp9AD0608NUOcUb6ALayqAOtEkw28A9aqeZSb80ATNJn1phY0zdRuoAeDzS0wNzS7qAHd6UHmmbqA3NAEoNO3VDuo3UATBuaduqDdS7jQBNuxShqgDU8GgCUNS76izRmgCwJQOxoMn1qvmk3e9AFlXp6zAdjVRWpd1AFtpB71G0mKhMlMLZoAmMg9DSF6hzRmgCTI70hK+hpmaaxoAk3+lIGOeai3UbqAJTTD1pu+gtxQAE8UhNJnmkagA3UhNJQelAAGp6vUdJmgCfzPrTlkx61WBp2aALaygjoaUnIqor4p4koAlkfIX2pob5y1MY0gNAEsjBhxSM3FM3Up6UAN3YNSLIPeoj1pRQBJvFFRZooAipy02jOKAH0hb3pm4VGWoAl3E96NxqJTzTs0APzQDzTM0A0AS5pM80wGigCUGjNMBooAkB4pc1GDS5oAfmkzzTaTPNAEoNFRhqXdQBKppd3vUQal3UASbj60bj61EGpc0ASbj60ZqOigCVTS7qiBo3UALk+ppVpu4UBgKAJKTPvSb196YWoAeTx1pM+9MJooAdQelNpGPFADqQmmZpCeaAHk0mfem5pOaAHE0hJxRSE8UAGTRSZozQAtLmm5pM0ASL05p1RK3FLuoAkz70ZpmaM0APzS7vc1HRQBIDS5qMGjNADqKM0UARZpGNFFADCabRRQA5aWiigAooooActOoooAB1paKKACiiigA3UUUUAFG6iigBQ1GaKKABadmiigA3UbqKKADdRuoooAKCaKKAE3UbqKKADdRuoooAN1ITRRQAlIetFFACUZoooAKD0oooASiiigAptFFAATSbqKKAHZpQaKKAFzRmiigBVpaKKADdRRRQB/9k="/>
          <p:cNvSpPr>
            <a:spLocks noChangeAspect="1" noChangeArrowheads="1"/>
          </p:cNvSpPr>
          <p:nvPr/>
        </p:nvSpPr>
        <p:spPr bwMode="auto">
          <a:xfrm>
            <a:off x="158750" y="70780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83008" y="875947"/>
            <a:ext cx="3040656" cy="2682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35408" y="1028347"/>
            <a:ext cx="3040656" cy="2682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478" y="1382696"/>
            <a:ext cx="3145845" cy="209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7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A085A0-3A3D-6540-B0AC-0588E66301F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Google Shape;158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6441" y="980500"/>
            <a:ext cx="5278686" cy="360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3498" y="1645626"/>
            <a:ext cx="2593149" cy="100062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60;p18"/>
          <p:cNvSpPr/>
          <p:nvPr/>
        </p:nvSpPr>
        <p:spPr>
          <a:xfrm rot="3114463">
            <a:off x="5480839" y="1543577"/>
            <a:ext cx="449535" cy="680615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62;p18"/>
          <p:cNvSpPr txBox="1"/>
          <p:nvPr/>
        </p:nvSpPr>
        <p:spPr>
          <a:xfrm>
            <a:off x="6499073" y="2600111"/>
            <a:ext cx="2762520" cy="1211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rgbClr val="462F89"/>
                </a:solidFill>
                <a:latin typeface="Arial"/>
                <a:ea typeface="+mj-ea"/>
                <a:cs typeface="Arial"/>
                <a:sym typeface="Calibri"/>
              </a:rPr>
              <a:t>At Mt. SAC</a:t>
            </a:r>
            <a:r>
              <a:rPr lang="en-US" sz="1700" dirty="0" smtClean="0">
                <a:solidFill>
                  <a:srgbClr val="462F89"/>
                </a:solidFill>
                <a:latin typeface="Arial"/>
                <a:ea typeface="+mj-ea"/>
                <a:cs typeface="Arial"/>
                <a:sym typeface="Calibri"/>
              </a:rPr>
              <a:t>:</a:t>
            </a:r>
          </a:p>
          <a:p>
            <a:pPr marL="457200" indent="-342900">
              <a:lnSpc>
                <a:spcPct val="104999"/>
              </a:lnSpc>
              <a:spcAft>
                <a:spcPts val="0"/>
              </a:spcAft>
              <a:buSzPct val="129000"/>
              <a:buFont typeface="Calibri,Sans-Serif"/>
              <a:buChar char="●"/>
              <a:defRPr/>
            </a:pPr>
            <a:r>
              <a:rPr lang="en-US" sz="1700" dirty="0" smtClean="0">
                <a:solidFill>
                  <a:schemeClr val="accent2"/>
                </a:solidFill>
                <a:latin typeface="Arial"/>
                <a:cs typeface="Arial"/>
                <a:sym typeface="Calibri"/>
              </a:rPr>
              <a:t>MAP workshops</a:t>
            </a:r>
          </a:p>
          <a:p>
            <a:pPr marL="457200" indent="-342900">
              <a:lnSpc>
                <a:spcPct val="104999"/>
              </a:lnSpc>
              <a:spcAft>
                <a:spcPts val="0"/>
              </a:spcAft>
              <a:buSzPct val="129000"/>
              <a:buFont typeface="Calibri,Sans-Serif"/>
              <a:buChar char="●"/>
              <a:defRPr/>
            </a:pPr>
            <a:r>
              <a:rPr lang="en-US" sz="1700" dirty="0">
                <a:solidFill>
                  <a:schemeClr val="accent2"/>
                </a:solidFill>
                <a:latin typeface="Arial"/>
                <a:cs typeface="Arial"/>
                <a:sym typeface="Calibri"/>
              </a:rPr>
              <a:t>Marketing </a:t>
            </a:r>
            <a:r>
              <a:rPr lang="en-US" sz="1700" dirty="0" smtClean="0">
                <a:solidFill>
                  <a:schemeClr val="accent2"/>
                </a:solidFill>
                <a:latin typeface="Arial"/>
                <a:cs typeface="Arial"/>
                <a:sym typeface="Calibri"/>
              </a:rPr>
              <a:t>tool</a:t>
            </a:r>
          </a:p>
          <a:p>
            <a:pPr marL="457200" indent="-342900">
              <a:lnSpc>
                <a:spcPct val="104999"/>
              </a:lnSpc>
              <a:spcAft>
                <a:spcPts val="0"/>
              </a:spcAft>
              <a:buSzPct val="129000"/>
              <a:buFont typeface="Calibri,Sans-Serif"/>
              <a:buChar char="●"/>
              <a:defRPr/>
            </a:pPr>
            <a:r>
              <a:rPr lang="en-US" sz="1700" dirty="0">
                <a:solidFill>
                  <a:schemeClr val="accent2"/>
                </a:solidFill>
                <a:latin typeface="Arial"/>
                <a:cs typeface="Arial"/>
                <a:sym typeface="Calibri"/>
              </a:rPr>
              <a:t>Connect programs across the </a:t>
            </a:r>
            <a:r>
              <a:rPr lang="en-US" sz="1700" dirty="0" smtClean="0">
                <a:solidFill>
                  <a:schemeClr val="accent2"/>
                </a:solidFill>
                <a:latin typeface="Arial"/>
                <a:cs typeface="Arial"/>
                <a:sym typeface="Calibri"/>
              </a:rPr>
              <a:t>College</a:t>
            </a:r>
          </a:p>
          <a:p>
            <a:pPr marL="457200" indent="-342900">
              <a:lnSpc>
                <a:spcPct val="104999"/>
              </a:lnSpc>
              <a:spcAft>
                <a:spcPts val="0"/>
              </a:spcAft>
              <a:buSzPct val="129000"/>
              <a:buFont typeface="Calibri,Sans-Serif"/>
              <a:buChar char="●"/>
              <a:defRPr/>
            </a:pPr>
            <a:r>
              <a:rPr lang="en-US" sz="1700" dirty="0">
                <a:solidFill>
                  <a:schemeClr val="accent2"/>
                </a:solidFill>
                <a:latin typeface="Arial"/>
                <a:cs typeface="Arial"/>
                <a:sym typeface="Calibri"/>
              </a:rPr>
              <a:t>Use for career &amp; major </a:t>
            </a:r>
            <a:r>
              <a:rPr lang="en-US" sz="1700" dirty="0" smtClean="0">
                <a:solidFill>
                  <a:schemeClr val="accent2"/>
                </a:solidFill>
                <a:latin typeface="Arial"/>
                <a:cs typeface="Arial"/>
                <a:sym typeface="Calibri"/>
              </a:rPr>
              <a:t>clusters</a:t>
            </a:r>
            <a:endParaRPr lang="en-US" sz="1700" dirty="0">
              <a:solidFill>
                <a:schemeClr val="accent2"/>
              </a:solidFill>
              <a:latin typeface="Arial"/>
              <a:cs typeface="Arial"/>
              <a:sym typeface="Calibri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Pathways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38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74504" y="728926"/>
            <a:ext cx="8788011" cy="3773272"/>
          </a:xfr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n-US" b="0" dirty="0">
                <a:solidFill>
                  <a:srgbClr val="462F89"/>
                </a:solidFill>
                <a:ea typeface="+mj-ea"/>
              </a:rPr>
              <a:t>Steps to pathways implementation:</a:t>
            </a:r>
          </a:p>
          <a:p>
            <a:pPr marL="342900" lvl="0" indent="-342900">
              <a:lnSpc>
                <a:spcPct val="114999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endParaRPr lang="en-US" sz="1400" b="0" dirty="0">
              <a:solidFill>
                <a:schemeClr val="tx1"/>
              </a:solidFill>
            </a:endParaRP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buSzPct val="129000"/>
              <a:buFont typeface="Calibri,Sans-Serif"/>
              <a:buChar char="●"/>
              <a:defRPr/>
            </a:pPr>
            <a:r>
              <a:rPr lang="en-US" b="0" dirty="0"/>
              <a:t>Created a template for all pathway maps- almost 400!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buSzPct val="129000"/>
              <a:buFont typeface="Calibri,Sans-Serif"/>
              <a:buChar char="●"/>
              <a:defRPr/>
            </a:pPr>
            <a:r>
              <a:rPr lang="en-US" b="0" dirty="0"/>
              <a:t>Created “dummy” courses in Banner system for GE areas where a specific course is not necessary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buSzPct val="129000"/>
              <a:buFont typeface="Calibri,Sans-Serif"/>
              <a:buChar char="●"/>
              <a:defRPr/>
            </a:pPr>
            <a:r>
              <a:rPr lang="en-US" b="0" dirty="0"/>
              <a:t>Use choice and placeholder options to add detail  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buSzPct val="129000"/>
              <a:buFont typeface="Calibri,Sans-Serif"/>
              <a:buChar char="●"/>
              <a:defRPr/>
            </a:pPr>
            <a:r>
              <a:rPr lang="en-US" b="0" dirty="0"/>
              <a:t>Ability to audit maps to catalog to ensure that requirements are met based on catalog, update as needed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buSzPct val="129000"/>
              <a:buFont typeface="Calibri,Sans-Serif"/>
              <a:buChar char="●"/>
              <a:defRPr/>
            </a:pPr>
            <a:r>
              <a:rPr lang="en-US" b="0" dirty="0"/>
              <a:t>Students can access maps through Degree Works as well as Mt. SAC Guided Pathways website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509" y="158919"/>
            <a:ext cx="6858000" cy="437009"/>
          </a:xfrm>
        </p:spPr>
        <p:txBody>
          <a:bodyPr/>
          <a:lstStyle/>
          <a:p>
            <a:pPr algn="ctr"/>
            <a:r>
              <a:rPr lang="en-US" dirty="0" smtClean="0"/>
              <a:t>Degree Works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A085A0-3A3D-6540-B0AC-0588E66301F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5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DN - Ellucian PowerPoint Template">
  <a:themeElements>
    <a:clrScheme name="Custom 2">
      <a:dk1>
        <a:srgbClr val="414042"/>
      </a:dk1>
      <a:lt1>
        <a:sysClr val="window" lastClr="FFFFFF"/>
      </a:lt1>
      <a:dk2>
        <a:srgbClr val="414042"/>
      </a:dk2>
      <a:lt2>
        <a:srgbClr val="E2ECEC"/>
      </a:lt2>
      <a:accent1>
        <a:srgbClr val="642673"/>
      </a:accent1>
      <a:accent2>
        <a:srgbClr val="45A1AA"/>
      </a:accent2>
      <a:accent3>
        <a:srgbClr val="68C184"/>
      </a:accent3>
      <a:accent4>
        <a:srgbClr val="462F89"/>
      </a:accent4>
      <a:accent5>
        <a:srgbClr val="B61F5D"/>
      </a:accent5>
      <a:accent6>
        <a:srgbClr val="63A8E2"/>
      </a:accent6>
      <a:hlink>
        <a:srgbClr val="462F89"/>
      </a:hlink>
      <a:folHlink>
        <a:srgbClr val="A1ABD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DC86915EDAD24FA74B38D43DCCCE19" ma:contentTypeVersion="0" ma:contentTypeDescription="Create a new document." ma:contentTypeScope="" ma:versionID="57011afa5ffb59e18d8bb830e5c2775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24FC7B3-AB38-4677-9B6E-DBB9472727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E81F83F-5663-4D15-824E-380D8047FB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F9A6B4-579C-44B2-93D3-08AD4EDE8CAD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IDN - Ellucian PowerPoint Template</Template>
  <TotalTime>16207</TotalTime>
  <Words>1093</Words>
  <Application>Microsoft Office PowerPoint</Application>
  <PresentationFormat>On-screen Show (16:9)</PresentationFormat>
  <Paragraphs>281</Paragraphs>
  <Slides>45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Calibri,Sans-Serif</vt:lpstr>
      <vt:lpstr>-webkit-standard</vt:lpstr>
      <vt:lpstr>IDN - Ellucian PowerPoint Template</vt:lpstr>
      <vt:lpstr>Maximizing Current Technology in Guided Pathways Using Degree Works Templates</vt:lpstr>
      <vt:lpstr>Disclaimer</vt:lpstr>
      <vt:lpstr>Presentation Team </vt:lpstr>
      <vt:lpstr>Session Abstract</vt:lpstr>
      <vt:lpstr>Agenda</vt:lpstr>
      <vt:lpstr>Program Mapping &amp; Creating Templates in Degree Works</vt:lpstr>
      <vt:lpstr>Why This Presentation? ​</vt:lpstr>
      <vt:lpstr>Guided Pathways</vt:lpstr>
      <vt:lpstr>Degree Works Templates</vt:lpstr>
      <vt:lpstr>Locating Pathway MAPS</vt:lpstr>
      <vt:lpstr>Degree Works Template Page</vt:lpstr>
      <vt:lpstr>Guided Pathways Website</vt:lpstr>
      <vt:lpstr>Programming for Guided Pathways website</vt:lpstr>
      <vt:lpstr>How to Make Use of Existing Degree Works Templates for the Guided Pathways Project</vt:lpstr>
      <vt:lpstr>Templates Not Uniquely Identified by Banner Codes </vt:lpstr>
      <vt:lpstr>Solution </vt:lpstr>
      <vt:lpstr>Complex Table Structures</vt:lpstr>
      <vt:lpstr>Complex Table Structures</vt:lpstr>
      <vt:lpstr>Solution</vt:lpstr>
      <vt:lpstr>Convert Data to XML Format</vt:lpstr>
      <vt:lpstr>Technical Challenges</vt:lpstr>
      <vt:lpstr>Convert Data to XML Format</vt:lpstr>
      <vt:lpstr>Guided Pathways Website Design</vt:lpstr>
      <vt:lpstr>Data Overview</vt:lpstr>
      <vt:lpstr>Web Tools Used</vt:lpstr>
      <vt:lpstr>Initial Design</vt:lpstr>
      <vt:lpstr>Current Design</vt:lpstr>
      <vt:lpstr>Cluster Option</vt:lpstr>
      <vt:lpstr>Cluster Option Dynamic Lists</vt:lpstr>
      <vt:lpstr>Search Option</vt:lpstr>
      <vt:lpstr>Search Option Dynamic Table</vt:lpstr>
      <vt:lpstr>Results Page</vt:lpstr>
      <vt:lpstr>Results Page Logic Step 1: Match Program Code/Description</vt:lpstr>
      <vt:lpstr>Results Page Logic Step 2: Match Program Code/Description</vt:lpstr>
      <vt:lpstr>Results Page Logic Step 3: Identify Course Options</vt:lpstr>
      <vt:lpstr>Results Page Logic Step 4: API Links To Catalog Info</vt:lpstr>
      <vt:lpstr>Printout / Email A Friend Options</vt:lpstr>
      <vt:lpstr>Future Plans</vt:lpstr>
      <vt:lpstr>Updates and Maintenance</vt:lpstr>
      <vt:lpstr>Updates and Maintenance</vt:lpstr>
      <vt:lpstr>Updates and Maintenance</vt:lpstr>
      <vt:lpstr>Update the Template Scheme</vt:lpstr>
      <vt:lpstr>Maintenance</vt:lpstr>
      <vt:lpstr>Questions</vt:lpstr>
      <vt:lpstr>PowerPoint Presentation</vt:lpstr>
    </vt:vector>
  </TitlesOfParts>
  <Company>Ellucian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Ellucian Identity Service Early Access Programs</dc:title>
  <dc:creator>Mark M. Bolembach</dc:creator>
  <cp:lastModifiedBy>Sampat, Michelle</cp:lastModifiedBy>
  <cp:revision>2067</cp:revision>
  <cp:lastPrinted>2018-11-15T20:31:47Z</cp:lastPrinted>
  <dcterms:created xsi:type="dcterms:W3CDTF">2015-01-30T16:14:07Z</dcterms:created>
  <dcterms:modified xsi:type="dcterms:W3CDTF">2019-06-27T21:48:26Z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orkflowChangePath">
    <vt:lpwstr>7c8400d0-a84f-403e-a8ca-37de6a498fe8,26;</vt:lpwstr>
  </property>
  <property fmtid="{D5CDD505-2E9C-101B-9397-08002B2CF9AE}" pid="3" name="ContentTypeId">
    <vt:lpwstr>0x010100AADC86915EDAD24FA74B38D43DCCCE19</vt:lpwstr>
  </property>
  <property fmtid="{D5CDD505-2E9C-101B-9397-08002B2CF9AE}" pid="4" name="_NewReviewCycle">
    <vt:lpwstr/>
  </property>
</Properties>
</file>